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fntdata" ContentType="application/x-fontdata"/>
  <Default Extension="bmp" ContentType="image/bmp"/>
  <Default Extension="jpeg" ContentType="image/jpeg"/>
  <Default Extension="png" ContentType="image/png"/>
  <Default Extension="gif" ContentType="image/gif"/>
  <Default Extension="tif" ContentType="image/tif"/>
  <Default Extension="emf" ContentType="image/x-emf"/>
  <Default Extension="wmf" ContentType="image/x-wmf"/>
  <Default Extension="pct" ContentType="image/pct"/>
  <Default Extension="pcx" ContentType="image/pcx"/>
  <Default Extension="tga" ContentType="image/tga"/>
  <Default Extension="svg" ContentType="image/svg+xml"/>
  <Default Extension="avi" ContentType="video/avi"/>
  <Default Extension="wmv" ContentType="video/wmv"/>
  <Default Extension="mpg" ContentType="video/mpeg"/>
  <Default Extension="mpeg" ContentType="video/mpeg"/>
  <Default Extension="mp2" ContentType="video/mpeg"/>
  <Default Extension="mp4" ContentType="video/mpeg"/>
  <Default Extension="wma" ContentType="audio/x-ms-wma"/>
  <Default Extension="mid" ContentType="audio/unknown"/>
  <Default Extension="midi" ContentType="audio/unknown"/>
  <Default Extension="rmi" ContentType="audio/unknown"/>
  <Default Extension="mp3" ContentType="audio/unknown"/>
  <Default Extension="wav" ContentType="audio/wav"/>
  <Default Extension="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</Types>
</file>

<file path=_rels/.rels><?xml version="1.0" encoding="UTF-8" standalone="yes" 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sldMasterIdLst>
    <p:sldMasterId id="2147483660" r:id="rId5"/>
  </p:sldMasterIdLst>
  <p:sldIdLst>
    <p:sldId id="256" r:id="rId6"/>
    <p:sldId id="270" r:id="rId7"/>
    <p:sldId id="273" r:id="rId8"/>
    <p:sldId id="274" r:id="rId9"/>
    <p:sldId id="271" r:id="rId10"/>
    <p:sldId id="272" r:id="rId11"/>
    <p:sldId id="275" r:id="rId12"/>
    <p:sldId id="277" r:id="rId13"/>
    <p:sldId id="278" r:id="rId14"/>
    <p:sldId id="279" r:id="rId15"/>
    <p:sldId id="257" r:id="rId16"/>
    <p:sldId id="258" r:id="rId17"/>
    <p:sldId id="263" r:id="rId18"/>
    <p:sldId id="259" r:id="rId19"/>
    <p:sldId id="260" r:id="rId20"/>
    <p:sldId id="262" r:id="rId21"/>
    <p:sldId id="264" r:id="rId22"/>
    <p:sldId id="261" r:id="rId23"/>
    <p:sldId id="265" r:id="rId24"/>
    <p:sldId id="266" r:id="rId25"/>
    <p:sldId id="268" r:id="rId26"/>
    <p:sldId id="269" r:id="rId27"/>
    <p:sldId id="276" r:id="rId28"/>
  </p:sldIdLst>
  <p:sldSz cx="9144000" cy="5143500"/>
  <p:notesSz cx="6858000" cy="9144000"/>
  <p:defaultTextStyle>
    <a:lvl1pPr marL="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1pPr>
    <a:lvl2pPr marL="4572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2pPr>
    <a:lvl3pPr marL="9144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3pPr>
    <a:lvl4pPr marL="13716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4pPr>
    <a:lvl5pPr marL="18288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5pPr>
    <a:lvl6pPr marL="22860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6pPr>
    <a:lvl7pPr marL="27432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7pPr>
    <a:lvl8pPr marL="32004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8pPr>
    <a:lvl9pPr marL="36576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9pPr>
  </p:defaultTextStyle>
</p:presentation>
</file>

<file path=ppt/presProps.xml><?xml version="1.0" encoding="utf-8"?>
<p:presentationPr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showPr showNarration="1">
    <p:browse/>
    <p:penClr>
      <a:srgbClr val="0000FF"/>
    </p:penClr>
  </p:showPr>
  <p:extLst>
    <p:ext uri="smNativeData">
      <pr:smAppRevision xmlns:pr="smNativeData" xmlns="smNativeData" dt="1648547347" val="1044" rev64="64" revOS="3"/>
      <pr:smFileRevision xmlns:pr="smNativeData" xmlns="smNativeData" dt="1648547347" val="101"/>
      <pr:guideOptions xmlns:pr="smNativeData" xmlns="smNativeData" dt="1648547347" snapToGrid="1" snapToBorders="1" snapToGuides="1"/>
      <pr:pdfExportOpt xmlns:pr="smNativeData" xmlns="smNativeData" dt="1648547347" pagesRangeIndex="1" pagesSelectionIndex="0" qualityIndex="0" embedFonts="2" useJpegs="0" useSubsetFonts="1" useAlpha="1" relativeLinks="0" taggedPdf="0" pane="0" zoom="0" zoomContents="100" layout="0" includeDoc="0" viewFlags="0" openViewer="1" jpegQuality="90" flags="252" layoutIndex="0" exportSlideNames="1" name="/media/maulana/Clouds/Work-Sync/Pengajaran/Materi Perkuliahan/Open Source System/Pertemuan 03.pdf" map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slideViewPr>
    <p:cSldViewPr snapToObjects="1" showGuides="1">
      <p:cViewPr varScale="1">
        <p:scale>
          <a:sx n="68" d="100"/>
          <a:sy n="68" d="100"/>
        </p:scale>
        <p:origin x="1911" y="160"/>
      </p:cViewPr>
      <p:guideLst x="0" y="0"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sorterViewPr>
    <p:cViewPr>
      <p:scale>
        <a:sx n="17" d="100"/>
        <a:sy n="17" d="100"/>
      </p:scale>
      <p:origin x="0" y="0"/>
    </p:cViewPr>
  </p:sorterViewPr>
  <p:notesViewPr>
    <p:cSldViewPr snapToObjects="1" showGuides="1">
      <p:cViewPr>
        <p:scale>
          <a:sx n="68" d="100"/>
          <a:sy n="68" d="100"/>
        </p:scale>
        <p:origin x="1911" y="160"/>
      </p:cViewPr>
    </p:cSldViewPr>
  </p:notesViewPr>
  <p:gridSpacing cx="73477120" cy="73477120"/>
</p:viewPr>
</file>

<file path=ppt/_rels/presentation.xml.rels><?xml version="1.0" encoding="UTF-8" standalone="yes" 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tableStyles" Target="tableStyles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/Relationships>
</file>

<file path=ppt/slideLayouts/_rels/slideLayout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themeOverride" Target="../theme/themeOverride1.xml"/></Relationships>
</file>

<file path=ppt/slideLayouts/_rels/slideLayout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showMasterSp="0" type="title">
  <p:cSld>
    <p:bg>
      <p:bgPr>
        <a:blipFill>
          <a:blip r:embed="rId2"/>
          <a:srcRect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PlaceholderArea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B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agQAAO4JAAAXNAAAORAAABAAAAAmAAAACAAAAAGQAAD//8EB"/>
              </a:ext>
            </a:extLst>
          </p:cNvSpPr>
          <p:nvPr>
            <p:ph type="ctrTitle"/>
          </p:nvPr>
        </p:nvSpPr>
        <p:spPr>
          <a:xfrm>
            <a:off x="717550" y="1614170"/>
            <a:ext cx="7750175" cy="1022985"/>
          </a:xfrm>
          <a:noFill/>
          <a:ln>
            <a:noFill/>
          </a:ln>
          <a:effectLst/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 marL="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4400" b="0" i="0" u="none" strike="noStrike" kern="1" cap="none" spc="0" baseline="0">
                <a:solidFill>
                  <a:schemeClr val="tx2"/>
                </a:solidFill>
                <a:effectLst/>
                <a:latin typeface="Arial" pitchFamily="1" charset="0"/>
                <a:ea typeface="Arial" pitchFamily="1" charset="0"/>
                <a:cs typeface="Arial" pitchFamily="1" charset="0"/>
              </a:defRPr>
            </a:lvl1pPr>
          </a:lstStyle>
          <a:p>
            <a:pPr/>
            <a:r>
              <a:t>Click to edit Master title style</a:t>
            </a:r>
          </a:p>
        </p:txBody>
      </p:sp>
      <p:sp>
        <p:nvSpPr>
          <p:cNvPr id="3" name="SubtitlePlaceholderArea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HsAf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ZAgAAOERAACtLwAAKBoAABAAAAAmAAAACAAAAAGQAAD//8EB"/>
              </a:ext>
            </a:extLst>
          </p:cNvSpPr>
          <p:nvPr>
            <p:ph type="subTitle" idx="1"/>
          </p:nvPr>
        </p:nvSpPr>
        <p:spPr>
          <a:xfrm>
            <a:off x="1363980" y="2906395"/>
            <a:ext cx="6386195" cy="1345565"/>
          </a:xfr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>
            <a:lvl1pPr marL="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3200" b="0" i="0" u="none" strike="noStrike" kern="1" cap="none" spc="0" baseline="0">
                <a:solidFill>
                  <a:schemeClr val="tx1"/>
                </a:solidFill>
                <a:effectLst/>
                <a:latin typeface="Arial" pitchFamily="1" charset="0"/>
                <a:ea typeface="Arial" pitchFamily="1" charset="0"/>
                <a:cs typeface="Arial" pitchFamily="1" charset="0"/>
              </a:defRPr>
            </a:lvl1pPr>
            <a:lvl2pPr marL="38100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800" b="0" i="0" u="none" strike="noStrike" kern="1" cap="none" spc="0" baseline="0">
                <a:solidFill>
                  <a:schemeClr val="tx1"/>
                </a:solidFill>
                <a:effectLst/>
                <a:latin typeface="Arial" pitchFamily="1" charset="0"/>
                <a:ea typeface="Arial" pitchFamily="1" charset="0"/>
                <a:cs typeface="Arial" pitchFamily="1" charset="0"/>
              </a:defRPr>
            </a:lvl2pPr>
            <a:lvl3pPr marL="76200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400" b="0" i="0" u="none" strike="noStrike" kern="1" cap="none" spc="0" baseline="0">
                <a:solidFill>
                  <a:schemeClr val="tx1"/>
                </a:solidFill>
                <a:effectLst/>
                <a:latin typeface="Arial" pitchFamily="1" charset="0"/>
                <a:ea typeface="Arial" pitchFamily="1" charset="0"/>
                <a:cs typeface="Arial" pitchFamily="1" charset="0"/>
              </a:defRPr>
            </a:lvl3pPr>
            <a:lvl4pPr marL="114300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000" b="0" i="0" u="none" strike="noStrike" kern="1" cap="none" spc="0" baseline="0">
                <a:solidFill>
                  <a:schemeClr val="tx1"/>
                </a:solidFill>
                <a:effectLst/>
                <a:latin typeface="Arial" pitchFamily="1" charset="0"/>
                <a:ea typeface="Arial" pitchFamily="1" charset="0"/>
                <a:cs typeface="Arial" pitchFamily="1" charset="0"/>
              </a:defRPr>
            </a:lvl4pPr>
            <a:lvl5pPr marL="152400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000" b="0" i="0" u="none" strike="noStrike" kern="1" cap="none" spc="0" baseline="0">
                <a:solidFill>
                  <a:schemeClr val="tx1"/>
                </a:solidFill>
                <a:effectLst/>
                <a:latin typeface="Arial" pitchFamily="1" charset="0"/>
                <a:ea typeface="Arial" pitchFamily="1" charset="0"/>
                <a:cs typeface="Arial" pitchFamily="1" charset="0"/>
              </a:defRPr>
            </a:lvl5pPr>
          </a:lstStyle>
          <a:p>
            <a:pPr/>
            <a:r>
              <a:t>Click to edit Master subtitle style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MwcAACoEQAAHx8AABAAAAAmAAAACAAAAAAQAAD//8EB"/>
              </a:ext>
            </a:extLst>
          </p:cNvSpPr>
          <p:nvPr>
            <p:ph type="dt" idx="2"/>
          </p:nvPr>
        </p:nvSpPr>
        <p:spPr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  <a:fld id="{5EBD3043-0DB3-E8C6-FD05-FB937E4B0BAE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vhQAAMwcAADBIwAAHx8AABAAAAAmAAAACAAAAAAQAAD//8EB"/>
              </a:ext>
            </a:extLst>
          </p:cNvSpPr>
          <p:nvPr>
            <p:ph type="ftr" idx="3"/>
          </p:nvPr>
        </p:nvSpPr>
        <p:spPr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  <a:r>
              <a:t>{Fußzeile}</a:t>
            </a: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ZiYAAMwcAABpNQAAHx8AABAAAAAmAAAACAAAAAAQAAD//8EB"/>
              </a:ext>
            </a:extLst>
          </p:cNvSpPr>
          <p:nvPr>
            <p:ph type="sldNum" idx="4"/>
          </p:nvPr>
        </p:nvSpPr>
        <p:spPr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  <a:fld id="{5B3B42A4-EAB6-6EB4-F883-1CE10CCD0E49}" type="slidenum">
              <a:t/>
            </a:fld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/>
</p:sldLayout>
</file>

<file path=ppt/slideLayouts/slideLayout2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B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FMBAABpNQAAnwY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EcHAABpNQAAIxwAABAAAAAmAAAACAAAAAAAAAAAAAAA"/>
              </a:ext>
            </a:extLst>
          </p:cNvSpPr>
          <p:nvPr>
            <p:ph idx="1"/>
          </p:nvPr>
        </p:nvSpPr>
        <p:spPr/>
        <p:txBody>
          <a:bodyPr/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MwcAACoEQAAHx8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>
              <a:defRPr lang="id-id"/>
            </a:pPr>
            <a:fld id="{4E58071E-50A3-0DF1-EDE0-A6A449AE1BF3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gA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vhQAAMwcAADBIwAAHx8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id-id"/>
            </a:pPr>
            <a:r>
              <a:t>{Fußzeile}</a:t>
            </a: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ZiYAAMwcAABpNQAAHx8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id-id"/>
            </a:pPr>
            <a:fld id="{44C8CE5E-10A9-9D38-E770-E66D803E11B3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3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cgQAAFUUAABCNAAAnRoAABAAAAAmAAAACAAAAIEQAAAAAAAA"/>
              </a:ext>
            </a:extLst>
          </p:cNvSpPr>
          <p:nvPr>
            <p:ph type="title"/>
          </p:nvPr>
        </p:nvSpPr>
        <p:spPr>
          <a:xfrm>
            <a:off x="722630" y="3305175"/>
            <a:ext cx="7772400" cy="1021080"/>
          </a:xfr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C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cgQAAGgNAABCNAAAVRQAABAAAAAmAAAACAAAAIEQAAAAAAAA"/>
              </a:ext>
            </a:extLst>
          </p:cNvSpPr>
          <p:nvPr>
            <p:ph idx="1"/>
          </p:nvPr>
        </p:nvSpPr>
        <p:spPr>
          <a:xfrm>
            <a:off x="722630" y="2179320"/>
            <a:ext cx="7772400" cy="1125855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/>
          <a:p>
            <a:pPr/>
            <a:r>
              <a:t>Click to edit Master text styles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MwcAACoEQAAHx8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>
              <a:defRPr lang="id-id"/>
            </a:pPr>
            <a:fld id="{2DBD80D1-9FC0-E876-8E05-6923CE4B783C}" type="datetime1">
              <a:t>25/03/2021</a:t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vhQAAMwcAADBIwAAHx8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id-id"/>
            </a:pPr>
            <a:r>
              <a:t>{Fußzeile}</a:t>
            </a: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ZiYAAMwcAABpNQAAHx8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id-id"/>
            </a:pPr>
            <a:fld id="{05441EAE-E0E8-11E8-A6FC-16BD50B25043}" type="slidenum">
              <a:t>‹#›</a:t>
            </a:fld>
          </a:p>
        </p:txBody>
      </p:sp>
    </p:spTree>
  </p:cSld>
  <p:clrMapOvr>
    <a:masterClrMapping/>
  </p:clrMapOvr>
  <p:hf hdr="0" ftr="0"/>
</p:sldLayout>
</file>

<file path=ppt/slideLayouts/slideLayout4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woColTx">
  <p:cSld name="Title and 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B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FMBAABpNQAAnwY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2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GIHAACoGwAARBwAABAAAAAmAAAACAAAAAEAAAAAAAAA"/>
              </a:ext>
            </a:extLst>
          </p:cNvSpPr>
          <p:nvPr>
            <p:ph idx="1"/>
          </p:nvPr>
        </p:nvSpPr>
        <p:spPr>
          <a:xfrm>
            <a:off x="457200" y="1200150"/>
            <a:ext cx="4038600" cy="3394710"/>
          </a:xfrm>
        </p:spPr>
        <p:txBody>
          <a:bodyPr/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mBwAAGIHAABwNQAARBwAABAAAAAmAAAACAAAAAEAAAAAAAAA"/>
              </a:ext>
            </a:extLst>
          </p:cNvSpPr>
          <p:nvPr>
            <p:ph idx="2"/>
          </p:nvPr>
        </p:nvSpPr>
        <p:spPr>
          <a:xfrm>
            <a:off x="4648200" y="1200150"/>
            <a:ext cx="4038600" cy="3394710"/>
          </a:xfrm>
        </p:spPr>
        <p:txBody>
          <a:bodyPr/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DateTimeArea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MwcAACoEQAAHx8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>
              <a:defRPr lang="id-id"/>
            </a:pPr>
            <a:fld id="{302ED332-7CDD-7B25-9396-8A709DD865DF}" type="datetime1">
              <a:t>25/03/2021</a:t>
            </a:fld>
          </a:p>
        </p:txBody>
      </p:sp>
      <p:sp>
        <p:nvSpPr>
          <p:cNvPr id="6" name="FooterArea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IA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vhQAAMwcAADBIwAAHx8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id-id"/>
            </a:pPr>
            <a:r>
              <a:t>{Fußzeile}</a:t>
            </a:r>
          </a:p>
        </p:txBody>
      </p:sp>
      <p:sp>
        <p:nvSpPr>
          <p:cNvPr id="7" name="SlideNumberArea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ZiYAAMwcAABpNQAAHx8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id-id"/>
            </a:pPr>
            <a:fld id="{693C8C4C-0284-697A-CA84-F42FC2CA3CA1}" type="slidenum">
              <a:t>‹#›</a:t>
            </a:fld>
          </a:p>
        </p:txBody>
      </p:sp>
    </p:spTree>
  </p:cSld>
  <p:clrMapOvr>
    <a:masterClrMapping/>
  </p:clrMapOvr>
  <p:hf hdr="0" ftr="0"/>
</p:sldLayout>
</file>

<file path=ppt/slideLayouts/slideLayout5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B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FMBAABpNQAAnwY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3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C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BQHAACqGwAACAoAABAAAAAmAAAACAAAAIEQAAAAAAAA"/>
              </a:ext>
            </a:extLst>
          </p:cNvSpPr>
          <p:nvPr>
            <p:ph idx="1"/>
          </p:nvPr>
        </p:nvSpPr>
        <p:spPr>
          <a:xfrm>
            <a:off x="457200" y="1150620"/>
            <a:ext cx="4039870" cy="480060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/>
          <a:p>
            <a:pPr/>
            <a:r>
              <a:t>Click to edit Master text styles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AgKAACqGwAARBwAABAAAAAmAAAACAAAAAEAAAAAAAAA"/>
              </a:ext>
            </a:extLst>
          </p:cNvSpPr>
          <p:nvPr>
            <p:ph idx="2"/>
          </p:nvPr>
        </p:nvSpPr>
        <p:spPr>
          <a:xfrm>
            <a:off x="457200" y="1630680"/>
            <a:ext cx="4039870" cy="2964180"/>
          </a:xfrm>
        </p:spPr>
        <p:txBody>
          <a:bodyPr/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SlideText2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C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hwAABQHAABwNQAACAoAABAAAAAmAAAACAAAAIEQAAAAAAAA"/>
              </a:ext>
            </a:extLst>
          </p:cNvSpPr>
          <p:nvPr>
            <p:ph idx="3"/>
          </p:nvPr>
        </p:nvSpPr>
        <p:spPr>
          <a:xfrm>
            <a:off x="4646930" y="1150620"/>
            <a:ext cx="4039870" cy="480060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/>
          <a:p>
            <a:pPr/>
            <a:r>
              <a:t>Click to edit Master text styles</a:t>
            </a:r>
          </a:p>
        </p:txBody>
      </p:sp>
      <p:sp>
        <p:nvSpPr>
          <p:cNvPr id="6" name="SlideText4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hwAAAgKAABwNQAARBwAABAAAAAmAAAACAAAAAEAAAAAAAAA"/>
              </a:ext>
            </a:extLst>
          </p:cNvSpPr>
          <p:nvPr>
            <p:ph idx="4"/>
          </p:nvPr>
        </p:nvSpPr>
        <p:spPr>
          <a:xfrm>
            <a:off x="4646930" y="1630680"/>
            <a:ext cx="4039870" cy="2964180"/>
          </a:xfrm>
        </p:spPr>
        <p:txBody>
          <a:bodyPr/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7" name="DateTimeArea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MwcAACoEQAAHx8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>
              <a:defRPr lang="id-id"/>
            </a:pPr>
            <a:fld id="{546D3EEB-A5B9-38C8-F7D5-539D709B0106}" type="datetime1">
              <a:t>25/03/2021</a:t>
            </a:fld>
          </a:p>
        </p:txBody>
      </p:sp>
      <p:sp>
        <p:nvSpPr>
          <p:cNvPr id="8" name="FooterArea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EQAZ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vhQAAMwcAADBIwAAHx8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id-id"/>
            </a:pPr>
            <a:r>
              <a:t>{Fußzeile}</a:t>
            </a:r>
          </a:p>
        </p:txBody>
      </p:sp>
      <p:sp>
        <p:nvSpPr>
          <p:cNvPr id="9" name="SlideNumberArea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ZiYAAMwcAABpNQAAHx8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id-id"/>
            </a:pPr>
            <a:fld id="{3C5A3A7A-34D1-0FCC-9FE2-C29974AC6997}" type="slidenum">
              <a:t>‹#›</a:t>
            </a:fld>
          </a:p>
        </p:txBody>
      </p:sp>
    </p:spTree>
  </p:cSld>
  <p:clrMapOvr>
    <a:masterClrMapping/>
  </p:clrMapOvr>
  <p:hf hdr="0" ftr="0"/>
</p:sldLayout>
</file>

<file path=ppt/slideLayouts/slideLayout6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B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EQAZ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FMBAABpNQAAnwY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DateTimeArea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MwcAACoEQAAHx8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>
              <a:defRPr lang="id-id"/>
            </a:pPr>
            <a:fld id="{33344D12-5CDE-61BB-908C-AAEE03C266FF}" type="datetime1">
              <a:t>25/03/2021</a:t>
            </a:fld>
          </a:p>
        </p:txBody>
      </p:sp>
      <p:sp>
        <p:nvSpPr>
          <p:cNvPr id="4" name="FooterArea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vhQAAMwcAADBIwAAHx8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id-id"/>
            </a:pPr>
            <a:r>
              <a:t>{Fußzeile}</a:t>
            </a:r>
          </a:p>
        </p:txBody>
      </p:sp>
      <p:sp>
        <p:nvSpPr>
          <p:cNvPr id="5" name="SlideNumberArea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EQAZ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ZiYAAMwcAABpNQAAHx8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id-id"/>
            </a:pPr>
            <a:fld id="{752E7259-1798-7B84-D696-E1D13CD820B4}" type="slidenum">
              <a:t>‹#›</a:t>
            </a:fld>
          </a:p>
        </p:txBody>
      </p:sp>
    </p:spTree>
  </p:cSld>
  <p:clrMapOvr>
    <a:masterClrMapping/>
  </p:clrMapOvr>
  <p:hf hdr="0" ftr="0"/>
</p:sldLayout>
</file>

<file path=ppt/slideLayouts/slideLayout7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TimeArea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MwcAACoEQAAHx8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>
              <a:defRPr lang="id-id"/>
            </a:pPr>
            <a:fld id="{59F20A99-D7B4-A7FC-FA4A-21A944040C74}" type="datetime1">
              <a:t>25/03/2021</a:t>
            </a:fld>
          </a:p>
        </p:txBody>
      </p:sp>
      <p:sp>
        <p:nvSpPr>
          <p:cNvPr id="3" name="FooterArea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vhQAAMwcAADBIwAAHx8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id-id"/>
            </a:pPr>
            <a:r>
              <a:t>{Fußzeile}</a:t>
            </a:r>
          </a:p>
        </p:txBody>
      </p:sp>
      <p:sp>
        <p:nvSpPr>
          <p:cNvPr id="4" name="SlideNumberArea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ZiYAAMwcAABpNQAAHx8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id-id"/>
            </a:pPr>
            <a:fld id="{3C62DDCC-82D1-372B-9FDA-747E93946921}" type="slidenum">
              <a:t>‹#›</a:t>
            </a:fld>
          </a:p>
        </p:txBody>
      </p:sp>
    </p:spTree>
  </p:cSld>
  <p:clrMapOvr>
    <a:masterClrMapping/>
  </p:clrMapOvr>
  <p:hf hdr="0" ftr="0"/>
</p:sldLayout>
</file>

<file path=ppt/slideLayouts/slideLayout8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C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EQAZ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EIBAABSFQAAnwYAABAAAAAmAAAACAAAAIEQAAAAAAAA"/>
              </a:ext>
            </a:extLst>
          </p:cNvSpPr>
          <p:nvPr>
            <p:ph type="title"/>
          </p:nvPr>
        </p:nvSpPr>
        <p:spPr>
          <a:xfrm>
            <a:off x="457200" y="204470"/>
            <a:ext cx="3008630" cy="871855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2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EQAZ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/hUAAEIBAABwNQAARBwAABAAAAAmAAAACAAAAAEAAAAAAAAA"/>
              </a:ext>
            </a:extLst>
          </p:cNvSpPr>
          <p:nvPr>
            <p:ph idx="1"/>
          </p:nvPr>
        </p:nvSpPr>
        <p:spPr>
          <a:xfrm>
            <a:off x="3575050" y="204470"/>
            <a:ext cx="5111750" cy="4390390"/>
          </a:xfrm>
        </p:spPr>
        <p:txBody>
          <a:bodyPr/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J8GAABSFQAARBwAABAAAAAmAAAACAAAAAEAAAAAAAAA"/>
              </a:ext>
            </a:extLst>
          </p:cNvSpPr>
          <p:nvPr>
            <p:ph idx="2"/>
          </p:nvPr>
        </p:nvSpPr>
        <p:spPr>
          <a:xfrm>
            <a:off x="457200" y="1076325"/>
            <a:ext cx="3008630" cy="3518535"/>
          </a:xfrm>
        </p:spPr>
        <p:txBody>
          <a:bodyPr/>
          <a:lstStyle/>
          <a:p>
            <a:pPr/>
            <a:r>
              <a:t>Click to edit Master text styles</a:t>
            </a:r>
          </a:p>
        </p:txBody>
      </p:sp>
      <p:sp>
        <p:nvSpPr>
          <p:cNvPr id="5" name="DateTimeArea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MwcAACoEQAAHx8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>
              <a:defRPr lang="id-id"/>
            </a:pPr>
            <a:fld id="{663660D9-978B-6396-C58E-61C32EC03334}" type="datetime1">
              <a:t>25/03/2021</a:t>
            </a:fld>
          </a:p>
        </p:txBody>
      </p:sp>
      <p:sp>
        <p:nvSpPr>
          <p:cNvPr id="6" name="FooterArea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vhQAAMwcAADBIwAAHx8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id-id"/>
            </a:pPr>
            <a:r>
              <a:t>{Fußzeile}</a:t>
            </a:r>
          </a:p>
        </p:txBody>
      </p:sp>
      <p:sp>
        <p:nvSpPr>
          <p:cNvPr id="7" name="SlideNumberArea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EQAZ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ZiYAAMwcAABpNQAAHx8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id-id"/>
            </a:pPr>
            <a:fld id="{7F03AB24-6A92-565D-DCBB-9C08E5F52AC9}" type="slidenum">
              <a:t>‹#›</a:t>
            </a:fld>
          </a:p>
        </p:txBody>
      </p:sp>
    </p:spTree>
  </p:cSld>
  <p:clrMapOvr>
    <a:masterClrMapping/>
  </p:clrMapOvr>
  <p:hf hdr="0" ftr="0"/>
</p:sldLayout>
</file>

<file path=ppt/slideLayouts/slideLayout9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C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BgsAACYWAADGLAAAwxgAABAAAAAmAAAACAAAAIEQAAAAAAAA"/>
              </a:ext>
            </a:extLst>
          </p:cNvSpPr>
          <p:nvPr>
            <p:ph type="title"/>
          </p:nvPr>
        </p:nvSpPr>
        <p:spPr>
          <a:xfrm>
            <a:off x="1791970" y="3600450"/>
            <a:ext cx="5486400" cy="424815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2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BgsAANQCAADGLAAA0BUAABAAAAAmAAAACAAAAAEAAAAAAAAA"/>
              </a:ext>
            </a:extLst>
          </p:cNvSpPr>
          <p:nvPr>
            <p:ph idx="1"/>
          </p:nvPr>
        </p:nvSpPr>
        <p:spPr>
          <a:xfrm>
            <a:off x="1791970" y="459740"/>
            <a:ext cx="5486400" cy="3086100"/>
          </a:xfrm>
        </p:spPr>
        <p:txBody>
          <a:bodyPr/>
          <a:lstStyle/>
          <a:p>
            <a:pPr/>
            <a:r>
              <a:t>Click to edit Master text styles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BgsAAMMYAADGLAAAehwAABAAAAAmAAAACAAAAAEAAAAAAAAA"/>
              </a:ext>
            </a:extLst>
          </p:cNvSpPr>
          <p:nvPr>
            <p:ph idx="2"/>
          </p:nvPr>
        </p:nvSpPr>
        <p:spPr>
          <a:xfrm>
            <a:off x="1791970" y="4025265"/>
            <a:ext cx="5486400" cy="603885"/>
          </a:xfrm>
        </p:spPr>
        <p:txBody>
          <a:bodyPr/>
          <a:lstStyle/>
          <a:p>
            <a:pPr/>
            <a:r>
              <a:t>Click to edit Master text styles</a:t>
            </a:r>
          </a:p>
        </p:txBody>
      </p:sp>
      <p:sp>
        <p:nvSpPr>
          <p:cNvPr id="5" name="DateTimeArea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EQAZ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MwcAACoEQAAHx8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>
              <a:defRPr lang="id-id"/>
            </a:pPr>
            <a:fld id="{0E967056-18E3-C386-AD2E-EED33E605BBB}" type="datetime1">
              <a:t>25/03/2021</a:t>
            </a:fld>
          </a:p>
        </p:txBody>
      </p:sp>
      <p:sp>
        <p:nvSpPr>
          <p:cNvPr id="6" name="FooterArea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EQAZ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vhQAAMwcAADBIwAAHx8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id-id"/>
            </a:pPr>
            <a:r>
              <a:t>{Fußzeile}</a:t>
            </a:r>
          </a:p>
        </p:txBody>
      </p:sp>
      <p:sp>
        <p:nvSpPr>
          <p:cNvPr id="7" name="SlideNumberArea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ZiYAAMwcAABpNQAAHx8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id-id"/>
            </a:pPr>
            <a:fld id="{7705F1B0-FE9A-5007-D4BD-0852BFF3225D}" type="slidenum">
              <a:t>‹#›</a:t>
            </a:fld>
          </a:p>
        </p:txBody>
      </p:sp>
    </p:spTree>
  </p:cSld>
  <p:clrMapOvr>
    <a:masterClrMapping/>
  </p:clrMapOvr>
  <p:hf hdr="0" ftr="0"/>
</p:sldLayout>
</file>

<file path=ppt/slideLayouts/slideLayout10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B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FMBAABpNQAAnwY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Q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EcHAABpNQAAIxwAABAAAAAmAAAACAAAAAIQAAAAAAAA"/>
              </a:ext>
            </a:extLst>
          </p:cNvSpPr>
          <p:nvPr>
            <p:ph idx="1"/>
          </p:nvPr>
        </p:nvSpPr>
        <p:spPr/>
        <p:txBody>
          <a:bodyPr vert="vert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MwcAACoEQAAHx8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>
              <a:defRPr lang="id-id"/>
            </a:pPr>
            <a:fld id="{0BDBFCCC-82E6-8E0A-A863-745FB22D5E21}" type="datetime1">
              <a:t>25/03/2021</a:t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EQAZ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vhQAAMwcAADBIwAAHx8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id-id"/>
            </a:pPr>
            <a:r>
              <a:t>{Fußzeile}</a:t>
            </a: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ZiYAAMwcAABpNQAAHx8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id-id"/>
            </a:pPr>
            <a:fld id="{22C54E7F-31CF-90B8-817D-C7ED00337792}" type="slidenum">
              <a:t>‹#›</a:t>
            </a:fld>
          </a:p>
        </p:txBody>
      </p:sp>
    </p:spTree>
  </p:cSld>
  <p:clrMapOvr>
    <a:masterClrMapping/>
  </p:clrMapOvr>
  <p:hf hdr="0" ftr="0"/>
</p:sldLayout>
</file>

<file path=ppt/slideLayouts/slideLayout11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CAAAAAQ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yCgAAEQBAABwNQAARBwAABAAAAAmAAAACAAAAIMQAAAAAAAA"/>
              </a:ext>
            </a:extLst>
          </p:cNvSpPr>
          <p:nvPr>
            <p:ph type="title"/>
          </p:nvPr>
        </p:nvSpPr>
        <p:spPr>
          <a:xfrm>
            <a:off x="6629400" y="205740"/>
            <a:ext cx="2057400" cy="4389120"/>
          </a:xfrm>
        </p:spPr>
        <p:txBody>
          <a:bodyPr vert="vert" wrap="square" lIns="91440" tIns="45720" rIns="91440" bIns="45720" numCol="1" spcCol="215900" anchor="b">
            <a:prstTxWarp prst="textNoShape">
              <a:avLst/>
            </a:prstTxWarp>
          </a:bodyPr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Q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EQBAADYJwAARBwAABAAAAAmAAAACAAAAAMQAAAAAAAA"/>
              </a:ext>
            </a:extLst>
          </p:cNvSpPr>
          <p:nvPr>
            <p:ph idx="1"/>
          </p:nvPr>
        </p:nvSpPr>
        <p:spPr>
          <a:xfrm>
            <a:off x="457200" y="205740"/>
            <a:ext cx="6019800" cy="4389120"/>
          </a:xfrm>
        </p:spPr>
        <p:txBody>
          <a:bodyPr vert="vert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MwcAACoEQAAHx8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>
              <a:defRPr lang="id-id"/>
            </a:pPr>
            <a:fld id="{66D194C8-868B-8462-C569-7037DA273325}" type="datetime1">
              <a:t>25/03/2021</a:t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EQAZ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vhQAAMwcAADBIwAAHx8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id-id"/>
            </a:pPr>
            <a:r>
              <a:t>{Fußzeile}</a:t>
            </a: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EQAZ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ZiYAAMwcAABpNQAAHx8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id-id"/>
            </a:pPr>
            <a:fld id="{6A728208-4687-2774-C9CA-B021CC843FE5}" type="slidenum">
              <a:t>‹#›</a:t>
            </a:fld>
          </a:p>
        </p:txBody>
      </p:sp>
    </p:spTree>
  </p:cSld>
  <p:clrMapOvr>
    <a:masterClrMapping/>
  </p:clrMapOvr>
  <p:hf hdr="0" ftr="0"/>
</p:sldLayout>
</file>

<file path=ppt/slideMasters/_rels/slideMaster1.xml.rels><?xml version="1.0" encoding="UTF-8" standalone="yes" 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cSld name="Red clouds">
    <p:bg>
      <p:bgPr>
        <a:blipFill>
          <a:blip r:embed="rId1"/>
          <a:srcRect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时间区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EFBWUY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MwcAACoEQAAHx8AABAAAAAmAAAACAAAAIOfAAD//8EB"/>
              </a:ext>
            </a:extLst>
          </p:cNvSpPr>
          <p:nvPr>
            <p:ph type="dt" sz="quarter"/>
          </p:nvPr>
        </p:nvSpPr>
        <p:spPr>
          <a:xfrm>
            <a:off x="430530" y="4681220"/>
            <a:ext cx="2439670" cy="3778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>
            <a:lvl1pPr>
              <a:defRPr lang="id-id" sz="1400" cap="none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  <a:lvl8pPr>
              <a:defRPr lang="id-id"/>
            </a:lvl8pPr>
            <a:lvl9pPr>
              <a:defRPr lang="id-id"/>
            </a:lvl9pPr>
          </a:lstStyle>
          <a:p>
            <a:pPr>
              <a:defRPr lang="id-id"/>
            </a:pPr>
            <a:fld id="{47C13327-69AA-94C5-E479-9F907D3712CA}" type="datetime1">
              <a:t/>
            </a:fld>
          </a:p>
        </p:txBody>
      </p:sp>
      <p:sp>
        <p:nvSpPr>
          <p:cNvPr id="3" name="页脚区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vhQAAMwcAADBIwAAHx8AABAAAAAmAAAACAAAAIOfAAD//8EB"/>
              </a:ext>
            </a:extLst>
          </p:cNvSpPr>
          <p:nvPr>
            <p:ph type="ftr" sz="quarter" idx="1"/>
          </p:nvPr>
        </p:nvSpPr>
        <p:spPr>
          <a:xfrm>
            <a:off x="3371850" y="4681220"/>
            <a:ext cx="2440305" cy="3778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>
            <a:lvl1pPr algn="ctr">
              <a:defRPr lang="id-id" sz="1400" cap="none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  <a:lvl8pPr>
              <a:defRPr lang="id-id"/>
            </a:lvl8pPr>
            <a:lvl9pPr>
              <a:defRPr lang="id-id"/>
            </a:lvl9pPr>
          </a:lstStyle>
          <a:p>
            <a:pPr>
              <a:defRPr lang="id-id"/>
            </a:pPr>
          </a:p>
        </p:txBody>
      </p:sp>
      <p:sp>
        <p:nvSpPr>
          <p:cNvPr id="4" name="幻灯片号码区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ZiYAAMwcAABpNQAAHx8AABAAAAAmAAAACAAAAIOfAAD//8EB"/>
              </a:ext>
            </a:extLst>
          </p:cNvSpPr>
          <p:nvPr>
            <p:ph type="sldNum" sz="quarter" idx="2"/>
          </p:nvPr>
        </p:nvSpPr>
        <p:spPr>
          <a:xfrm>
            <a:off x="6242050" y="4681220"/>
            <a:ext cx="2440305" cy="3778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>
            <a:lvl1pPr algn="r">
              <a:defRPr lang="id-id" sz="1400" cap="none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  <a:lvl8pPr>
              <a:defRPr lang="id-id"/>
            </a:lvl8pPr>
            <a:lvl9pPr>
              <a:defRPr lang="id-id"/>
            </a:lvl9pPr>
          </a:lstStyle>
          <a:p>
            <a:pPr>
              <a:defRPr lang="id-id"/>
            </a:pPr>
            <a:fld id="{5D8DF948-06B0-D80F-FE35-F05AB77B08A5}" type="slidenum">
              <a:t/>
            </a:fld>
          </a:p>
        </p:txBody>
      </p:sp>
      <p:sp>
        <p:nvSpPr>
          <p:cNvPr id="5" name="标题放置区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B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FMBAABpNQAAnwYAABAAAAAmAAAACAAAAIMfAAD//8EB"/>
              </a:ext>
            </a:extLst>
          </p:cNvSpPr>
          <p:nvPr>
            <p:ph type="title" idx="3"/>
          </p:nvPr>
        </p:nvSpPr>
        <p:spPr>
          <a:xfrm>
            <a:off x="430530" y="215265"/>
            <a:ext cx="8251825" cy="86106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/>
            <a:r>
              <a:t>Click to edit Master title style</a:t>
            </a:r>
          </a:p>
        </p:txBody>
      </p:sp>
      <p:sp>
        <p:nvSpPr>
          <p:cNvPr id="6" name="文本放置区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EcHAABpNQAAIxwAABAAAAAmAAAACAAAAIMfAAD//8EB"/>
              </a:ext>
            </a:extLst>
          </p:cNvSpPr>
          <p:nvPr>
            <p:ph type="body" idx="4"/>
          </p:nvPr>
        </p:nvSpPr>
        <p:spPr>
          <a:xfrm>
            <a:off x="430530" y="1183005"/>
            <a:ext cx="8251825" cy="33909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lvl1pPr marL="0" marR="0" indent="0" algn="ctr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4400" b="0" i="0" u="none" strike="noStrike" kern="1" cap="none" spc="0" baseline="0">
          <a:solidFill>
            <a:schemeClr val="tx2"/>
          </a:solidFill>
          <a:effectLst/>
          <a:latin typeface="Arial" pitchFamily="1" charset="0"/>
          <a:ea typeface="Arial" pitchFamily="1" charset="0"/>
          <a:cs typeface="Arial" pitchFamily="1" charset="0"/>
        </a:defRPr>
      </a:lvl1pPr>
      <a:lvl2pPr marL="457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2pPr>
      <a:lvl3pPr marL="914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3pPr>
      <a:lvl4pPr marL="1371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4pPr>
      <a:lvl5pPr marL="18288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5pPr>
      <a:lvl6pPr marL="22860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6pPr>
      <a:lvl7pPr marL="2743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7pPr>
      <a:lvl8pPr marL="3200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8pPr>
      <a:lvl9pPr marL="3657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9pPr>
    </p:titleStyle>
    <p:bodyStyle>
      <a:lvl1pPr marL="285750" marR="0" indent="-28575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3200" b="0" i="0" u="none" strike="noStrike" kern="1" cap="none" spc="0" baseline="0">
          <a:solidFill>
            <a:schemeClr val="tx1"/>
          </a:solidFill>
          <a:effectLst/>
          <a:latin typeface="Arial" pitchFamily="1" charset="0"/>
          <a:ea typeface="Arial" pitchFamily="1" charset="0"/>
          <a:cs typeface="Arial" pitchFamily="1" charset="0"/>
        </a:defRPr>
      </a:lvl1pPr>
      <a:lvl2pPr marL="619125" marR="0" indent="-28575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–"/>
        <a:tabLst/>
        <a:defRPr sz="2800" b="0" i="0" u="none" strike="noStrike" kern="1" cap="none" spc="0" baseline="0">
          <a:solidFill>
            <a:schemeClr val="tx1"/>
          </a:solidFill>
          <a:effectLst/>
          <a:latin typeface="Arial" pitchFamily="1" charset="0"/>
          <a:ea typeface="Arial" pitchFamily="1" charset="0"/>
          <a:cs typeface="Arial" pitchFamily="1" charset="0"/>
        </a:defRPr>
      </a:lvl2pPr>
      <a:lvl3pPr marL="952500" marR="0" indent="-28575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400" b="0" i="0" u="none" strike="noStrike" kern="1" cap="none" spc="0" baseline="0">
          <a:solidFill>
            <a:schemeClr val="tx1"/>
          </a:solidFill>
          <a:effectLst/>
          <a:latin typeface="Arial" pitchFamily="1" charset="0"/>
          <a:ea typeface="Arial" pitchFamily="1" charset="0"/>
          <a:cs typeface="Arial" pitchFamily="1" charset="0"/>
        </a:defRPr>
      </a:lvl3pPr>
      <a:lvl4pPr marL="1333500" marR="0" indent="-28575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–"/>
        <a:tabLst/>
        <a:defRPr sz="2000" b="0" i="0" u="none" strike="noStrike" kern="1" cap="none" spc="0" baseline="0">
          <a:solidFill>
            <a:schemeClr val="tx1"/>
          </a:solidFill>
          <a:effectLst/>
          <a:latin typeface="Arial" pitchFamily="1" charset="0"/>
          <a:ea typeface="Arial" pitchFamily="1" charset="0"/>
          <a:cs typeface="Arial" pitchFamily="1" charset="0"/>
        </a:defRPr>
      </a:lvl4pPr>
      <a:lvl5pPr marL="1714500" marR="0" indent="-28575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»"/>
        <a:tabLst/>
        <a:defRPr sz="2000" b="0" i="0" u="none" strike="noStrike" kern="1" cap="none" spc="0" baseline="0">
          <a:solidFill>
            <a:schemeClr val="tx1"/>
          </a:solidFill>
          <a:effectLst/>
          <a:latin typeface="Arial" pitchFamily="1" charset="0"/>
          <a:ea typeface="Arial" pitchFamily="1" charset="0"/>
          <a:cs typeface="Arial" pitchFamily="1" charset="0"/>
        </a:defRPr>
      </a:lvl5pPr>
      <a:lvl6pPr marL="22860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6pPr>
      <a:lvl7pPr marL="2743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7pPr>
      <a:lvl8pPr marL="3200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8pPr>
      <a:lvl9pPr marL="3657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9pPr>
    </p:bodyStyle>
    <p:otherStyle>
      <a:lvl1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id-id" sz="1800" b="0" i="0" u="none" strike="noStrike" kern="1" cap="none" spc="0" baseline="0">
          <a:solidFill>
            <a:schemeClr val="tx1"/>
          </a:solidFill>
          <a:effectLst/>
          <a:latin typeface="Arial" pitchFamily="1" charset="0"/>
          <a:ea typeface="Arial" pitchFamily="1" charset="0"/>
          <a:cs typeface="Arial" pitchFamily="1" charset="0"/>
        </a:defRPr>
      </a:lvl1pPr>
      <a:lvl2pPr marL="457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id-id" sz="1800" b="0" i="0" u="none" strike="noStrike" kern="1" cap="none" spc="0" baseline="0">
          <a:solidFill>
            <a:schemeClr val="tx1"/>
          </a:solidFill>
          <a:effectLst/>
          <a:latin typeface="Arial" pitchFamily="1" charset="0"/>
          <a:ea typeface="Arial" pitchFamily="1" charset="0"/>
          <a:cs typeface="Arial" pitchFamily="1" charset="0"/>
        </a:defRPr>
      </a:lvl2pPr>
      <a:lvl3pPr marL="914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id-id" sz="1800" b="0" i="0" u="none" strike="noStrike" kern="1" cap="none" spc="0" baseline="0">
          <a:solidFill>
            <a:schemeClr val="tx1"/>
          </a:solidFill>
          <a:effectLst/>
          <a:latin typeface="Arial" pitchFamily="1" charset="0"/>
          <a:ea typeface="Arial" pitchFamily="1" charset="0"/>
          <a:cs typeface="Arial" pitchFamily="1" charset="0"/>
        </a:defRPr>
      </a:lvl3pPr>
      <a:lvl4pPr marL="1371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id-id" sz="1800" b="0" i="0" u="none" strike="noStrike" kern="1" cap="none" spc="0" baseline="0">
          <a:solidFill>
            <a:schemeClr val="tx1"/>
          </a:solidFill>
          <a:effectLst/>
          <a:latin typeface="Arial" pitchFamily="1" charset="0"/>
          <a:ea typeface="Arial" pitchFamily="1" charset="0"/>
          <a:cs typeface="Arial" pitchFamily="1" charset="0"/>
        </a:defRPr>
      </a:lvl4pPr>
      <a:lvl5pPr marL="18288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id-id" sz="1800" b="0" i="0" u="none" strike="noStrike" kern="1" cap="none" spc="0" baseline="0">
          <a:solidFill>
            <a:schemeClr val="tx1"/>
          </a:solidFill>
          <a:effectLst/>
          <a:latin typeface="Arial" pitchFamily="1" charset="0"/>
          <a:ea typeface="Arial" pitchFamily="1" charset="0"/>
          <a:cs typeface="Arial" pitchFamily="1" charset="0"/>
        </a:defRPr>
      </a:lvl5pPr>
      <a:lvl6pPr marL="22860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id-id" sz="1800" b="0" i="0" u="none" strike="noStrike" kern="1" cap="none" spc="0" baseline="0">
          <a:solidFill>
            <a:schemeClr val="tx1"/>
          </a:solidFill>
          <a:effectLst/>
          <a:latin typeface="Arial" pitchFamily="1" charset="0"/>
          <a:ea typeface="Arial" pitchFamily="1" charset="0"/>
          <a:cs typeface="Arial" pitchFamily="1" charset="0"/>
        </a:defRPr>
      </a:lvl6pPr>
      <a:lvl7pPr marL="2743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id-id" sz="1800" b="0" i="0" u="none" strike="noStrike" kern="1" cap="none" spc="0" baseline="0">
          <a:solidFill>
            <a:schemeClr val="tx1"/>
          </a:solidFill>
          <a:effectLst/>
          <a:latin typeface="Arial" pitchFamily="1" charset="0"/>
          <a:ea typeface="Arial" pitchFamily="1" charset="0"/>
          <a:cs typeface="Arial" pitchFamily="1" charset="0"/>
        </a:defRPr>
      </a:lvl7pPr>
      <a:lvl8pPr marL="3200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id-id" sz="1800" b="0" i="0" u="none" strike="noStrike" kern="1" cap="none" spc="0" baseline="0">
          <a:solidFill>
            <a:schemeClr val="tx1"/>
          </a:solidFill>
          <a:effectLst/>
          <a:latin typeface="Arial" pitchFamily="1" charset="0"/>
          <a:ea typeface="Arial" pitchFamily="1" charset="0"/>
          <a:cs typeface="Arial" pitchFamily="1" charset="0"/>
        </a:defRPr>
      </a:lvl8pPr>
      <a:lvl9pPr marL="3657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id-id" sz="1800" b="0" i="0" u="none" strike="noStrike" kern="1" cap="none" spc="0" baseline="0">
          <a:solidFill>
            <a:schemeClr val="tx1"/>
          </a:solidFill>
          <a:effectLst/>
          <a:latin typeface="Arial" pitchFamily="1" charset="0"/>
          <a:ea typeface="Arial" pitchFamily="1" charset="0"/>
          <a:cs typeface="Arial" pitchFamily="1" charset="0"/>
        </a:defRPr>
      </a:lvl9pPr>
    </p:otherStyle>
  </p:txStyles>
</p:sldMaster>
</file>

<file path=ppt/slides/_rels/slide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9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0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3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2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slide1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B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EEAK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agQAAO4JAAAXNAAAORAAABAAAAAmAAAACAAAAAAAAAAAAAAA"/>
              </a:ext>
            </a:extLst>
          </p:cNvSpPr>
          <p:nvPr>
            <p:ph type="ctrTitle"/>
          </p:nvPr>
        </p:nvSpPr>
        <p:spPr/>
        <p:txBody>
          <a:bodyPr/>
          <a:lstStyle/>
          <a:p>
            <a:pPr/>
            <a:r>
              <a:t>Open Source System</a:t>
            </a:r>
          </a:p>
        </p:txBody>
      </p:sp>
      <p:sp>
        <p:nvSpPr>
          <p:cNvPr id="3" name="SlideSubtitle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EQAZ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ZAgAAOERAACtLwAAKBoAABAAAAAmAAAACAAAAAAAAAAAAAAA"/>
              </a:ext>
            </a:extLst>
          </p:cNvSpPr>
          <p:nvPr>
            <p:ph type="subTitle" idx="1"/>
          </p:nvPr>
        </p:nvSpPr>
        <p:spPr/>
        <p:txBody>
          <a:bodyPr/>
          <a:lstStyle/>
          <a:p>
            <a:pPr/>
            <a:r>
              <a:t>Pertemuan 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B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FMBAABpNQAAnwYAAAAAAAAmAAAACAAAAAEAAAAAAAAA"/>
              </a:ext>
            </a:extLst>
          </p:cNvSpPr>
          <p:nvPr>
            <p:ph type="title"/>
          </p:nvPr>
        </p:nvSpPr>
        <p:spPr>
          <a:xfrm>
            <a:off x="430530" y="215265"/>
            <a:ext cx="8251825" cy="861060"/>
          </a:xfrm>
        </p:spPr>
        <p:txBody>
          <a:bodyPr/>
          <a:lstStyle/>
          <a:p>
            <a:pPr/>
            <a:r>
              <a:t>Perangkat Lunak OS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EcHAABpNQAAIxwAAAAAAAAmAAAACAAAAAEAAAAAAAAA"/>
              </a:ext>
            </a:extLst>
          </p:cNvSpPr>
          <p:nvPr>
            <p:ph type="body" idx="1"/>
          </p:nvPr>
        </p:nvSpPr>
        <p:spPr>
          <a:xfrm>
            <a:off x="430530" y="1183005"/>
            <a:ext cx="8251825" cy="3390900"/>
          </a:xfrm>
        </p:spPr>
        <p:txBody>
          <a:bodyPr/>
          <a:lstStyle/>
          <a:p>
            <a:pPr>
              <a:defRPr sz="3000" cap="none"/>
            </a:pPr>
            <a:r>
              <a:t>Perangkat lunak yang dibangun dengan menggunakan lisensi sumber terbuka sehingga dapat dijangkau oleh banyak orang</a:t>
            </a:r>
          </a:p>
          <a:p>
            <a:pPr>
              <a:defRPr sz="3000" cap="none"/>
            </a:pPr>
            <a:r>
              <a:t>Sehingga mereka yang tidak mampu membeli software propietary bisa beralih ke jenis free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B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CU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FMBAABpNQAAnwYAAAAAAAAmAAAACAAAAAEAAAAAAAAA"/>
              </a:ext>
            </a:extLst>
          </p:cNvSpPr>
          <p:nvPr>
            <p:ph type="title"/>
          </p:nvPr>
        </p:nvSpPr>
        <p:spPr>
          <a:xfrm>
            <a:off x="430530" y="215265"/>
            <a:ext cx="8251825" cy="861060"/>
          </a:xfrm>
        </p:spPr>
        <p:txBody>
          <a:bodyPr/>
          <a:lstStyle/>
          <a:p>
            <a:pPr/>
            <a:r>
              <a:t>versi IBM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EcHAABpNQAAIxwAAAAAAAAmAAAACAAAAAEAAAAAAAAA"/>
              </a:ext>
            </a:extLst>
          </p:cNvSpPr>
          <p:nvPr>
            <p:ph type="body" idx="1"/>
          </p:nvPr>
        </p:nvSpPr>
        <p:spPr>
          <a:xfrm>
            <a:off x="430530" y="1183005"/>
            <a:ext cx="8251825" cy="3390900"/>
          </a:xfrm>
        </p:spPr>
        <p:txBody>
          <a:bodyPr/>
          <a:lstStyle/>
          <a:p>
            <a:pPr algn="just">
              <a:defRPr sz="2800" cap="none"/>
            </a:pPr>
            <a:r>
              <a:t>Open Source Software (OSS) adalah model pengembangan desentralisasi yang mendistribusikan kode sumber di depan umum untuk kolaborasi terbuka dan produksi sebaya yang dikenal sebagai "Cara Sumber Terbuka."</a:t>
            </a:r>
          </a:p>
          <a:p>
            <a:pPr algn="just">
              <a:defRPr sz="2800" cap="none"/>
            </a:pPr>
          </a:p>
          <a:p>
            <a:pPr algn="just">
              <a:defRPr sz="2800" cap="none"/>
            </a:pPr>
            <a:r>
              <a:t>https://www.ibm.com/topics/open-source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B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FMBAABpNQAAnwYAAAAAAAAmAAAACAAAAAEAAAAAAAAA"/>
              </a:ext>
            </a:extLst>
          </p:cNvSpPr>
          <p:nvPr>
            <p:ph type="title"/>
          </p:nvPr>
        </p:nvSpPr>
        <p:spPr>
          <a:xfrm>
            <a:off x="430530" y="215265"/>
            <a:ext cx="8251825" cy="861060"/>
          </a:xfrm>
        </p:spPr>
        <p:txBody>
          <a:bodyPr/>
          <a:lstStyle/>
          <a:p>
            <a:pPr/>
            <a:r>
              <a:t>versi OpenSource.com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EcHAABpNQAAIxwAAAAAAAAmAAAACAAAAAEAAAAAAAAA"/>
              </a:ext>
            </a:extLst>
          </p:cNvSpPr>
          <p:nvPr>
            <p:ph type="body" idx="1"/>
          </p:nvPr>
        </p:nvSpPr>
        <p:spPr>
          <a:xfrm>
            <a:off x="430530" y="1183005"/>
            <a:ext cx="8251825" cy="3390900"/>
          </a:xfrm>
        </p:spPr>
        <p:txBody>
          <a:bodyPr/>
          <a:lstStyle/>
          <a:p>
            <a:pPr algn="just">
              <a:defRPr sz="3000" cap="none"/>
            </a:pPr>
            <a:r>
              <a:t>Open Source Software adalah perangkat lunak dengan kode sumber yang dapat diperiksa, memodifikasi, dan meningkatkan.</a:t>
            </a:r>
          </a:p>
          <a:p>
            <a:pPr algn="just">
              <a:defRPr sz="3000" cap="none"/>
            </a:pPr>
          </a:p>
          <a:p>
            <a:pPr algn="just">
              <a:defRPr sz="3000" cap="none"/>
            </a:pPr>
            <a:r>
              <a:t>https://opensource.com/resources/what-open-source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B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FMBAABpNQAAnwYAAAAAAAAmAAAACAAAAAEAAAAAAAAA"/>
              </a:ext>
            </a:extLst>
          </p:cNvSpPr>
          <p:nvPr>
            <p:ph type="title"/>
          </p:nvPr>
        </p:nvSpPr>
        <p:spPr>
          <a:xfrm>
            <a:off x="430530" y="215265"/>
            <a:ext cx="8251825" cy="861060"/>
          </a:xfrm>
        </p:spPr>
        <p:txBody>
          <a:bodyPr/>
          <a:lstStyle/>
          <a:p>
            <a:pPr/>
            <a:r>
              <a:t>Mengapa Open Source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CU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EcHAABpNQAAIxwAAAAAAAAmAAAACAAAAAEAAAAAAAAA"/>
              </a:ext>
            </a:extLst>
          </p:cNvSpPr>
          <p:nvPr>
            <p:ph type="body" idx="1"/>
          </p:nvPr>
        </p:nvSpPr>
        <p:spPr>
          <a:xfrm>
            <a:off x="430530" y="1183005"/>
            <a:ext cx="8251825" cy="3390900"/>
          </a:xfrm>
        </p:spPr>
        <p:txBody>
          <a:bodyPr/>
          <a:lstStyle/>
          <a:p>
            <a:pPr/>
            <a:r>
              <a:t>Mengurangi biaya</a:t>
            </a:r>
          </a:p>
          <a:p>
            <a:pPr lvl="1"/>
            <a:r>
              <a:t>Total biaya kepemilikan (TCO)</a:t>
            </a:r>
          </a:p>
          <a:p>
            <a:pPr lvl="1"/>
            <a:r>
              <a:t>Biaya Pengembangan</a:t>
            </a:r>
          </a:p>
          <a:p>
            <a:pPr lvl="1"/>
            <a:r>
              <a:t>Dukungan biaya</a:t>
            </a:r>
          </a:p>
          <a:p>
            <a:p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B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C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FMBAABpNQAAnwYAAAAAAAAmAAAACAAAAAEAAAAAAAAA"/>
              </a:ext>
            </a:extLst>
          </p:cNvSpPr>
          <p:nvPr>
            <p:ph type="title"/>
          </p:nvPr>
        </p:nvSpPr>
        <p:spPr>
          <a:xfrm>
            <a:off x="430530" y="215265"/>
            <a:ext cx="8251825" cy="861060"/>
          </a:xfrm>
        </p:spPr>
        <p:txBody>
          <a:bodyPr/>
          <a:lstStyle/>
          <a:p>
            <a:pPr/>
            <a:r>
              <a:t>Contd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EcHAABpNQAAIxwAAAAAAAAmAAAACAAAAAEAAAAAAAAA"/>
              </a:ext>
            </a:extLst>
          </p:cNvSpPr>
          <p:nvPr>
            <p:ph type="body" idx="1"/>
          </p:nvPr>
        </p:nvSpPr>
        <p:spPr>
          <a:xfrm>
            <a:off x="430530" y="1183005"/>
            <a:ext cx="8251825" cy="3390900"/>
          </a:xfrm>
        </p:spPr>
        <p:txBody>
          <a:bodyPr/>
          <a:lstStyle/>
          <a:p>
            <a:pPr>
              <a:defRPr sz="2600" cap="none"/>
            </a:pPr>
            <a:r>
              <a:t>Interoperabilitas menggunakan standar terbuka dan API</a:t>
            </a:r>
          </a:p>
          <a:p>
            <a:pPr>
              <a:defRPr sz="2600" cap="none"/>
            </a:pPr>
            <a:r>
              <a:t>Dapat mengevaluasi untuk kesesuaian, keamanan, dll.</a:t>
            </a:r>
          </a:p>
          <a:p>
            <a:pPr>
              <a:defRPr sz="2600" cap="none"/>
            </a:pPr>
            <a:r>
              <a:t>Dapat memodifikasi untuk mengatasi kebutuhan pengguna</a:t>
            </a:r>
          </a:p>
          <a:p>
            <a:pPr>
              <a:defRPr sz="2600" cap="none"/>
            </a:pPr>
            <a:r>
              <a:t>Dapat berbagi dan mendistribusikan kembali dengan organisasi lain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1"/>
          <p:cNvPicPr>
            <a:picLocks noChangeAspect="1"/>
            <a:extLst>
              <a:ext uri="smNativeData">
                <pr:smNativeData xmlns:pr="smNativeData" xmlns="smNativeData" val="SMDATA_17_E9ZCYhMAAAAlAAAAEQAAAC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GBZewUsHzoBAAAAAAAAAAAAAAAAAAAAAAAAAAAAAAAAAAAAAAAAAAD///8Cf39/AD4+XAPMzMwAwMD/AH9/fwAAAAAAAAAAAAAAAAD///8AAAAAACEAAAAYAAAAFAAAAHoLAABTAQAAnCsAAAQeAAAA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865630" y="215265"/>
            <a:ext cx="5223510" cy="466407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1"/>
          <p:cNvPicPr>
            <a:picLocks noChangeAspect="1"/>
            <a:extLst>
              <a:ext uri="smNativeData">
                <pr:smNativeData xmlns:pr="smNativeData" xmlns="smNativeData" val="SMDATA_17_E9ZCYhMAAAAlAAAAEQAAAC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GBZewUsHzoBAAAAAAAAAAAAAAAAAAAAAAAAAAAAAAAAAAAAAAAAAAD///8Cf39/AD4+XAPMzMwAwMD/AH9/fwAAAAAAAAAAAAAAAAD///8AAAAAACEAAAAYAAAAFAAAAC0GAAB4AQAAcDEAAE4eAAAA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003935" y="238760"/>
            <a:ext cx="7032625" cy="468757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1"/>
          <p:cNvPicPr>
            <a:picLocks noChangeAspect="1"/>
            <a:extLst>
              <a:ext uri="smNativeData">
                <pr:smNativeData xmlns:pr="smNativeData" xmlns="smNativeData" val="SMDATA_17_E9ZCYhMAAAAlAAAAEQAAAC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AcAAAA4AAAAAAAAAAAAAAAAAAAA////AAAAAAAAAAAAAAAAAAAAAAAAAAAAAAAAAAAAAABkAAAAZAAAAAAAAAAjAAAABAAAAGQAAAAXAAAAFAAAAAAAAAAAAAAA/38AAP9/AAAAAAAACQAAAAQAAAAAAAAB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GBZewUsHzoBAAAAAAAAAAAAAAAAAAAAAAAAAAAAAAAAAAAAAAAAAAD///8Cf39/AD4+XAPMzMwAwMD/AH9/fwAAAAAAAAAAAAAAAAD///8AAAAAACEAAAAYAAAAFAAAAN4AAADUAgAA3DcAAOMcAAAA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40970" y="459740"/>
            <a:ext cx="8939530" cy="423608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B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FMBAABpNQAAnwYAAAAAAAAmAAAACAAAAAEAAAAAAAAA"/>
              </a:ext>
            </a:extLst>
          </p:cNvSpPr>
          <p:nvPr>
            <p:ph type="title"/>
          </p:nvPr>
        </p:nvSpPr>
        <p:spPr>
          <a:xfrm>
            <a:off x="430530" y="215265"/>
            <a:ext cx="8251825" cy="861060"/>
          </a:xfrm>
        </p:spPr>
        <p:txBody>
          <a:bodyPr/>
          <a:lstStyle/>
          <a:p>
            <a:pPr/>
            <a:r>
              <a:t>Free Software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EcHAABpNQAAIxwAAAAAAAAmAAAACAAAAAEAAAAAAAAA"/>
              </a:ext>
            </a:extLst>
          </p:cNvSpPr>
          <p:nvPr>
            <p:ph type="body" idx="1"/>
          </p:nvPr>
        </p:nvSpPr>
        <p:spPr>
          <a:xfrm>
            <a:off x="430530" y="1183005"/>
            <a:ext cx="8251825" cy="3390900"/>
          </a:xfrm>
        </p:spPr>
        <p:txBody>
          <a:bodyPr/>
          <a:lstStyle/>
          <a:p>
            <a:pPr/>
            <a:r>
              <a:t>https://directory.fsf.org/wiki/Category/All</a:t>
            </a:r>
          </a:p>
        </p:txBody>
      </p:sp>
      <p:pic>
        <p:nvPicPr>
          <p:cNvPr id="4" name="Picture1"/>
          <p:cNvPicPr>
            <a:picLocks noChangeAspect="1"/>
            <a:extLst>
              <a:ext uri="smNativeData">
                <pr:smNativeData xmlns:pr="smNativeData" xmlns="smNativeData" val="SMDATA_17_E9ZCYhMAAAAlAAAAEQAAAC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GBZewUsHzoBAAAAAAAAAAAAAAAAAAAAAAAAAAAAAAAAAAAAAAAAAAD///8Cf39/AD4+XAPMzMwAwMD/AH9/fwAAAAAAAAAAAAAAAAD///8AAAAAACEAAAAYAAAAFAAAAP4DAAB6CwAA9yUAACgbAAAA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648970" y="1865630"/>
            <a:ext cx="5522595" cy="254889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B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EQAZ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FMBAABpNQAAnwY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Middleware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EcHAABpNQAAIxwAAAAAAAAmAAAACAAAAAEAAAAAAAAA"/>
              </a:ext>
            </a:extLst>
          </p:cNvSpPr>
          <p:nvPr>
            <p:ph type="body" idx="1"/>
          </p:nvPr>
        </p:nvSpPr>
        <p:spPr>
          <a:xfrm>
            <a:off x="430530" y="1183005"/>
            <a:ext cx="8251825" cy="3390900"/>
          </a:xfrm>
        </p:spPr>
        <p:txBody>
          <a:bodyPr/>
          <a:lstStyle/>
          <a:p>
            <a:pPr>
              <a:defRPr sz="2600" cap="none"/>
            </a:pPr>
            <a:r>
              <a:t>Sebuah perangkat lunak yang menyediakan layanan ke aplikasi yang tidak disediakan oleh Sistem Operasi</a:t>
            </a:r>
          </a:p>
          <a:p>
            <a:pPr>
              <a:defRPr sz="2600" cap="none"/>
            </a:pPr>
            <a:r>
              <a:t>Lem Perangkat Lunak</a:t>
            </a:r>
          </a:p>
          <a:p>
            <a:pPr>
              <a:defRPr sz="2600" cap="none"/>
            </a:pPr>
            <a:r>
              <a:t>Digunakan sebagai alat komunikasi dan Input Output</a:t>
            </a:r>
          </a:p>
          <a:p>
            <a:pPr>
              <a:defRPr sz="2600" cap="none"/>
            </a:pPr>
            <a:r>
              <a:t>Digunakan sebagai jembatan software yang tidak bisa berkomunikasi secara native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B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FMBAABpNQAAnwY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Contoh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EcHAABpNQAAIxwAABAAAAAmAAAACAAAAAAAAAAAAAAA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/>
            <a:r>
              <a:t>Apa saja yang di antara Kernel dan Aplikasi disebut Middleware</a:t>
            </a:r>
          </a:p>
        </p:txBody>
      </p:sp>
      <p:pic>
        <p:nvPicPr>
          <p:cNvPr id="4" name="Picture1"/>
          <p:cNvPicPr>
            <a:picLocks noChangeAspect="1"/>
            <a:extLst>
              <a:ext uri="smNativeData">
                <pr:smNativeData xmlns:pr="smNativeData" xmlns="smNativeData" val="SMDATA_17_E9ZCYhMAAAAlAAAAEQAAAC0AAAAAkAAAAEgAAACQAAAASAAAAAAAAAAAAAAAAAAAAAEAAABQAAAAAAAAAAAA4D8AAAAAAADgPwAAAAAAAOA/AAAAAAAA4D8AAAAAAADgPwAAAAAAAOA/AAAAAAAA4D8AAAAAAADgPwAAAAAAAOA/AAAAAAAA4D8CAAAAjAAAAAEAAAAAAAAA////CSwfOggAAAAAAAAAAAAAAAAAAAAAAAAAAAAAAAAAAAAAeAAAAAEAAABAAAAAAAAAAAAAAAB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P///wIsHzoBAAAAAAAAAAAAAAAAAAAAAAAAAAAAAAAAAAAAAAAAAAD///8Cf39/AD4+XAPMzMwAwMD/AH9/fwAAAAAAAAAAAAAAAAD///8AAAAAACEAAAAYAAAAFAAAANMFAADoDAAAOzIAAKQf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946785" y="2098040"/>
            <a:ext cx="7218680" cy="304546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B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FMBAABpNQAAnwY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Cont’d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EcHAABpNQAAIxwAABAAAAAmAAAACAAAAAAAAAAAAAAA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/>
            <a:r>
              <a:t>Software dengan Software di dalam Komputer</a:t>
            </a:r>
          </a:p>
          <a:p>
            <a:pPr/>
            <a:r>
              <a:t>Antar Perangkat Jaringan</a:t>
            </a:r>
          </a:p>
          <a:p>
            <a:pPr/>
            <a:r>
              <a:t>Database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B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FMBAABpNQAAnwY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Middleware Klasik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EcHAABpNQAAIxwAABAAAAAmAAAACAAAAAAAAAAAAAAA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/>
            <a:r>
              <a:t>API</a:t>
            </a:r>
          </a:p>
          <a:p>
            <a:pPr lvl="1"/>
            <a:r>
              <a:t>Application Programming Interface, sekumpulan blok programming untuk mempermudah pengkodean</a:t>
            </a:r>
          </a:p>
          <a:p>
            <a:pPr/>
            <a:r>
              <a:t>ESB</a:t>
            </a:r>
          </a:p>
          <a:p>
            <a:pPr lvl="1"/>
            <a:r>
              <a:t>Enterprise Service Bus, implementasi komunikasi sistem di antara aplikasi mutual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B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FMBAABpNQAAnwY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Middleware Modern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EcHAABpNQAAIxwAAAAAAAAmAAAACAAAAAEAAAAAAAAA"/>
              </a:ext>
            </a:extLst>
          </p:cNvSpPr>
          <p:nvPr>
            <p:ph type="body" idx="1"/>
          </p:nvPr>
        </p:nvSpPr>
        <p:spPr>
          <a:xfrm>
            <a:off x="430530" y="1183005"/>
            <a:ext cx="8251825" cy="3390900"/>
          </a:xfrm>
        </p:spPr>
        <p:txBody>
          <a:bodyPr/>
          <a:lstStyle/>
          <a:p>
            <a:pPr>
              <a:defRPr sz="2800" cap="none"/>
            </a:pPr>
            <a:r>
              <a:t>Dikarenakan munculnya infrastruktur awan (cloud), maka middleware lama sudah tidak rrelevan</a:t>
            </a:r>
          </a:p>
          <a:p>
            <a:pPr>
              <a:defRPr sz="2800" cap="none"/>
            </a:pPr>
            <a:r>
              <a:t>Digantikan dengan iPaaS - integration Platform as a Service</a:t>
            </a:r>
          </a:p>
          <a:p>
            <a:pPr>
              <a:defRPr sz="2800" cap="none"/>
            </a:pPr>
            <a:r>
              <a:t>Menyediakan komunikasi antar perangkat lunak dan hubungan antara hardware dan software beserta skalabilitas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B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NAg3QM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FMBAABpNQAAnwY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Keterbukaan Sumber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EcHAABpNQAAIxwAAAAAAAAmAAAACAAAAAEAAAAAAAAA"/>
              </a:ext>
            </a:extLst>
          </p:cNvSpPr>
          <p:nvPr>
            <p:ph type="body" idx="1"/>
          </p:nvPr>
        </p:nvSpPr>
        <p:spPr>
          <a:xfrm>
            <a:off x="430530" y="1183005"/>
            <a:ext cx="8251825" cy="3390900"/>
          </a:xfrm>
        </p:spPr>
        <p:txBody>
          <a:bodyPr/>
          <a:lstStyle/>
          <a:p>
            <a:pPr>
              <a:defRPr sz="2800" cap="none"/>
            </a:pPr>
            <a:r>
              <a:t>Tidak semua middleware memiliki sumber terbuka, sehingga kode-kode di dalamnya tidak bisa diakses begitu saja.</a:t>
            </a:r>
          </a:p>
          <a:p>
            <a:pPr>
              <a:defRPr sz="2800" cap="none"/>
            </a:pPr>
          </a:p>
          <a:p>
            <a:pPr>
              <a:defRPr sz="2800" cap="none"/>
            </a:pPr>
            <a:r>
              <a:t>Banyak Middleware yang dijual sebagai Subscription sehingga lebih menarik daripada yang Closed</a:t>
            </a:r>
          </a:p>
          <a:p>
            <a:pPr lvl="1">
              <a:defRPr sz="2400" cap="none"/>
            </a:pPr>
            <a:r>
              <a:t>Kuzzle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B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FMBAABpNQAAnwY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OW2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EcHAABpNQAAIxwAABAAAAAmAAAACAAAAAAAAAAAAAAA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/>
            <a:r>
              <a:t>Projek komunitas yang berdedikasi untuk membangun softrware middle ware yang Open Source</a:t>
            </a:r>
          </a:p>
          <a:p>
            <a:pPr lvl="1"/>
            <a:r>
              <a:t>Free Access</a:t>
            </a:r>
          </a:p>
          <a:p>
            <a:pPr lvl="1"/>
            <a:r>
              <a:t>Source Code</a:t>
            </a:r>
          </a:p>
          <a:p>
            <a:pPr lvl="1"/>
            <a:r>
              <a:t>Modifikasi Diizinkan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B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FMBAABpNQAAnwY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Bahasa Pemrograman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EcHAABpNQAAIxwAABAAAAAmAAAACAAAAAAAAAAAAAAA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t>Bahasa terstruktur yang dibuat untuk membangun software</a:t>
            </a:r>
          </a:p>
          <a:p>
            <a:pPr algn="just"/>
            <a:r>
              <a:t>Pada awalnya digunakan untuk mengatur operasi mesin, yang kemudian dikembangkan sebagai software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B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FMBAABpNQAAnwY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Bahasa Propietary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EcHAABpNQAAIxwAABAAAAAmAAAACAAAAAAAAAAAAAAA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/>
            <a:r>
              <a:t>Facebook -&gt; Hack untuk HHVM</a:t>
            </a:r>
          </a:p>
          <a:p>
            <a:pPr/>
            <a:r>
              <a:t>Ericsson -&gt; Erlang untuk aplikasi telepon</a:t>
            </a:r>
          </a:p>
          <a:p>
            <a:pPr/>
            <a:r>
              <a:t>Andy Gavin -&gt; Game Oriented Assembly Lisp</a:t>
            </a:r>
          </a:p>
          <a:p>
            <a:pPr/>
            <a:r>
              <a:t>Oracle -&gt; Java (Sekarang)</a:t>
            </a:r>
          </a:p>
          <a:p>
            <a:pPr/>
            <a:r>
              <a:t>AutoCAD -&gt; AutoLisp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B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EQAZ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FMBAABpNQAAnwY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Bahasa Open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EcHAABpNQAAIxwAABAAAAAmAAAACAAAAAAAAAAAAAAA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/>
            <a:r>
              <a:t>OpenJDK</a:t>
            </a:r>
          </a:p>
          <a:p>
            <a:pPr/>
            <a:r>
              <a:t>C++ Standar nya adalah Open, tapi beberapa implementasi bisa jadi tidak Open</a:t>
            </a:r>
          </a:p>
          <a:p>
            <a:pPr/>
            <a:r>
              <a:t>HTML Standar nya Open dengan implementasi Open dan Closed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B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FMBAABpNQAAnwY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Perbandingan Java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EQAZ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EcHAABpNQAAIxwAABAAAAAmAAAACAAAAAAAAAAAAAAA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/>
          </a:p>
        </p:txBody>
      </p:sp>
      <p:pic>
        <p:nvPicPr>
          <p:cNvPr id="4" name="Picture1"/>
          <p:cNvPicPr>
            <a:picLocks noChangeAspect="1"/>
            <a:extLst>
              <a:ext uri="smNativeData">
                <pr:smNativeData xmlns:pr="smNativeData" xmlns="smNativeData" val="SMDATA_17_E9ZCYhMAAAAlAAAAEQAAAC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GBZewUsHzoBAAAAAAAAAAAAAAAAAAAAAAAAAAAAAAAAAAAAAAAAAAD///8Cf39/AD4+XAPMzMwAwMD/AH9/fwAAAAAAAAAAAAAAAAD///8AAAAAACEAAAAYAAAAFAAAAAAAAADbBwAAQDgAAJgf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76985"/>
            <a:ext cx="9144000" cy="385889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B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FMBAABpNQAAnwY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Contoh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E9ZCYhMAAAAlAAAAZAAAAA0A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gIAAEcHAABpNQAAIxwAABAAAAAmAAAACAAAAAAAAAAAAAAA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/>
            <a:r>
              <a:t>Windows SDK - Propietary</a:t>
            </a:r>
          </a:p>
          <a:p>
            <a:pPr/>
            <a:r>
              <a:t>OSX SDK - Propietary</a:t>
            </a:r>
          </a:p>
          <a:p>
            <a:pPr/>
            <a:r>
              <a:t>iOS - Propietary</a:t>
            </a:r>
          </a:p>
          <a:p>
            <a:pPr/>
            <a:r>
              <a:t>Android SDK - Open</a:t>
            </a:r>
          </a:p>
          <a:p>
            <a:pPr/>
          </a:p>
          <a:p>
            <a:p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1"/>
          <p:cNvPicPr>
            <a:picLocks noChangeAspect="1"/>
            <a:extLst>
              <a:ext uri="smNativeData">
                <pr:smNativeData xmlns:pr="smNativeData" xmlns="smNativeData" val="SMDATA_17_E9ZCYhMAAAAlAAAAEQAAAC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GBZewUsHzoBAAAAAAAAAAAAAAAAAAAAAAAAAAAAAAAAAAAAAAAAAAD///8Cf39/AD4+XAPMzMwAwMD/AH9/fwAAAAAAAAAAAAAAAAD///8AAAAAACEAAAAYAAAAFAAAAE8BAAC+BAAALTcAAF4bAAAA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212725" y="770890"/>
            <a:ext cx="8756650" cy="367792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">
  <a:themeElements>
    <a:clrScheme name="Presentation 1">
      <a:dk1>
        <a:srgbClr val="FFFFFF"/>
      </a:dk1>
      <a:lt1>
        <a:srgbClr val="2C1F3A"/>
      </a:lt1>
      <a:dk2>
        <a:srgbClr val="D00073"/>
      </a:dk2>
      <a:lt2>
        <a:srgbClr val="3E3E5C"/>
      </a:lt2>
      <a:accent1>
        <a:srgbClr val="60597B"/>
      </a:accent1>
      <a:accent2>
        <a:srgbClr val="6666FF"/>
      </a:accent2>
      <a:accent3>
        <a:srgbClr val="535379"/>
      </a:accent3>
      <a:accent4>
        <a:srgbClr val="737359"/>
      </a:accent4>
      <a:accent5>
        <a:srgbClr val="939339"/>
      </a:accent5>
      <a:accent6>
        <a:srgbClr val="B3B319"/>
      </a:accent6>
      <a:hlink>
        <a:srgbClr val="FF00FF"/>
      </a:hlink>
      <a:folHlink>
        <a:srgbClr val="FFFF99"/>
      </a:folHlink>
    </a:clrScheme>
    <a:fontScheme name="Presentation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FFFFFF"/>
        </a:dk1>
        <a:lt1>
          <a:srgbClr val="2C1F3A"/>
        </a:lt1>
        <a:dk2>
          <a:srgbClr val="D00073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FF00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2">
        <a:dk1>
          <a:srgbClr val="CCCCCC"/>
        </a:dk1>
        <a:lt1>
          <a:srgbClr val="FFFF77"/>
        </a:lt1>
        <a:dk2>
          <a:srgbClr val="FFFF93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3">
        <a:dk1>
          <a:srgbClr val="FFFFFF"/>
        </a:dk1>
        <a:lt1>
          <a:srgbClr val="000099"/>
        </a:lt1>
        <a:dk2>
          <a:srgbClr val="2273EC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4">
        <a:dk1>
          <a:srgbClr val="FFFFFF"/>
        </a:dk1>
        <a:lt1>
          <a:srgbClr val="000000"/>
        </a:lt1>
        <a:dk2>
          <a:srgbClr val="FFFFFF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5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6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7">
        <a:dk1>
          <a:srgbClr val="FFFFFF"/>
        </a:dk1>
        <a:lt1>
          <a:srgbClr val="2C1F3A"/>
        </a:lt1>
        <a:dk2>
          <a:srgbClr val="D00073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FF00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Presentation 1">
    <a:dk1>
      <a:srgbClr val="2C1F3A"/>
    </a:dk1>
    <a:lt1>
      <a:srgbClr val="FFFFFF"/>
    </a:lt1>
    <a:dk2>
      <a:srgbClr val="3E3E5C"/>
    </a:dk2>
    <a:lt2>
      <a:srgbClr val="D00073"/>
    </a:lt2>
    <a:accent1>
      <a:srgbClr val="60597B"/>
    </a:accent1>
    <a:accent2>
      <a:srgbClr val="6666FF"/>
    </a:accent2>
    <a:accent3>
      <a:srgbClr val="535379"/>
    </a:accent3>
    <a:accent4>
      <a:srgbClr val="737359"/>
    </a:accent4>
    <a:accent5>
      <a:srgbClr val="939339"/>
    </a:accent5>
    <a:accent6>
      <a:srgbClr val="B3B319"/>
    </a:accent6>
    <a:hlink>
      <a:srgbClr val="FF00FF"/>
    </a:hlink>
    <a:folHlink>
      <a:srgbClr val="FFFF99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Source System</dc:title>
  <dc:subject/>
  <dc:creator/>
  <cp:keywords/>
  <dc:description/>
  <cp:lastModifiedBy>maulana</cp:lastModifiedBy>
  <cp:revision>0</cp:revision>
  <dcterms:created xsi:type="dcterms:W3CDTF">2020-03-23T03:55:36Z</dcterms:created>
  <dcterms:modified xsi:type="dcterms:W3CDTF">2022-03-29T09:49:07Z</dcterms:modified>
</cp:coreProperties>
</file>