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_rels/presentation.xml.rels" ContentType="application/vnd.openxmlformats-package.relationships+xml"/>
  <Override PartName="/ppt/media/image11.png" ContentType="image/png"/>
  <Override PartName="/ppt/media/image10.png" ContentType="image/png"/>
  <Override PartName="/ppt/media/image9.png" ContentType="image/png"/>
  <Override PartName="/ppt/media/image8.png" ContentType="image/png"/>
  <Override PartName="/ppt/media/image7.png" ContentType="image/png"/>
  <Override PartName="/ppt/media/image2.png" ContentType="image/png"/>
  <Override PartName="/ppt/media/image1.png" ContentType="image/png"/>
  <Override PartName="/ppt/media/image3.png" ContentType="image/png"/>
  <Override PartName="/ppt/media/image4.png" ContentType="image/png"/>
  <Override PartName="/ppt/media/image5.png" ContentType="image/png"/>
  <Override PartName="/ppt/media/image6.png" ContentType="image/png"/>
  <Override PartName="/ppt/slideMasters/_rels/slideMaster1.xml.rels" ContentType="application/vnd.openxmlformats-package.relationships+xml"/>
  <Override PartName="/ppt/slideMasters/_rels/slideMaster3.xml.rels" ContentType="application/vnd.openxmlformats-package.relationships+xml"/>
  <Override PartName="/ppt/slideMasters/_rels/slideMaster2.xml.rels" ContentType="application/vnd.openxmlformats-package.relationships+xml"/>
  <Override PartName="/ppt/slideMasters/slideMaster3.xml" ContentType="application/vnd.openxmlformats-officedocument.presentationml.slideMaster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presentation.xml" ContentType="application/vnd.openxmlformats-officedocument.presentationml.presentation.main+xml"/>
  <Override PartName="/ppt/theme/theme3.xml" ContentType="application/vnd.openxmlformats-officedocument.theme+xml"/>
  <Override PartName="/ppt/theme/theme1.xml" ContentType="application/vnd.openxmlformats-officedocument.theme+xml"/>
  <Override PartName="/ppt/theme/theme2.xml" ContentType="application/vnd.openxmlformats-officedocument.theme+xml"/>
  <Override PartName="/ppt/slideLayouts/slideLayout15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_rels/slideLayout36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29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26.xml.rels" ContentType="application/vnd.openxmlformats-package.relationships+xml"/>
  <Override PartName="/ppt/slideLayouts/_rels/slideLayout31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30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16.xml.rels" ContentType="application/vnd.openxmlformats-package.relationships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41.xml" ContentType="application/vnd.openxmlformats-officedocument.presentationml.slide+xml"/>
  <Override PartName="/ppt/slides/slide40.xml" ContentType="application/vnd.openxmlformats-officedocument.presentationml.slide+xml"/>
  <Override PartName="/ppt/slides/slide38.xml" ContentType="application/vnd.openxmlformats-officedocument.presentationml.slide+xml"/>
  <Override PartName="/ppt/slides/slide13.xml" ContentType="application/vnd.openxmlformats-officedocument.presentationml.slide+xml"/>
  <Override PartName="/ppt/slides/slide37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10.xml" ContentType="application/vnd.openxmlformats-officedocument.presentationml.slide+xml"/>
  <Override PartName="/ppt/slides/slide35.xml" ContentType="application/vnd.openxmlformats-officedocument.presentationml.slide+xml"/>
  <Override PartName="/ppt/slides/slide11.xml" ContentType="application/vnd.openxmlformats-officedocument.presentationml.slide+xml"/>
  <Override PartName="/ppt/slides/slide36.xml" ContentType="application/vnd.openxmlformats-officedocument.presentationml.slide+xml"/>
  <Override PartName="/ppt/slides/slide9.xml" ContentType="application/vnd.openxmlformats-officedocument.presentationml.slide+xml"/>
  <Override PartName="/ppt/slides/slide8.xml" ContentType="application/vnd.openxmlformats-officedocument.presentationml.slide+xml"/>
  <Override PartName="/ppt/slides/slide7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9.xml" ContentType="application/vnd.openxmlformats-officedocument.presentationml.slide+xml"/>
  <Override PartName="/ppt/slides/slide14.xml" ContentType="application/vnd.openxmlformats-officedocument.presentationml.slide+xml"/>
  <Override PartName="/ppt/slides/slide1.xml" ContentType="application/vnd.openxmlformats-officedocument.presentationml.slide+xml"/>
  <Override PartName="/ppt/slides/slide16.xml" ContentType="application/vnd.openxmlformats-officedocument.presentationml.slide+xml"/>
  <Override PartName="/ppt/slides/slide3.xml" ContentType="application/vnd.openxmlformats-officedocument.presentationml.slide+xml"/>
  <Override PartName="/ppt/slides/_rels/slide41.xml.rels" ContentType="application/vnd.openxmlformats-package.relationships+xml"/>
  <Override PartName="/ppt/slides/_rels/slide40.xml.rels" ContentType="application/vnd.openxmlformats-package.relationships+xml"/>
  <Override PartName="/ppt/slides/_rels/slide39.xml.rels" ContentType="application/vnd.openxmlformats-package.relationships+xml"/>
  <Override PartName="/ppt/slides/_rels/slide38.xml.rels" ContentType="application/vnd.openxmlformats-package.relationships+xml"/>
  <Override PartName="/ppt/slides/_rels/slide37.xml.rels" ContentType="application/vnd.openxmlformats-package.relationships+xml"/>
  <Override PartName="/ppt/slides/_rels/slide16.xml.rels" ContentType="application/vnd.openxmlformats-package.relationships+xml"/>
  <Override PartName="/ppt/slides/_rels/slide15.xml.rels" ContentType="application/vnd.openxmlformats-package.relationships+xml"/>
  <Override PartName="/ppt/slides/_rels/slide14.xml.rels" ContentType="application/vnd.openxmlformats-package.relationships+xml"/>
  <Override PartName="/ppt/slides/_rels/slide13.xml.rels" ContentType="application/vnd.openxmlformats-package.relationships+xml"/>
  <Override PartName="/ppt/slides/_rels/slide12.xml.rels" ContentType="application/vnd.openxmlformats-package.relationships+xml"/>
  <Override PartName="/ppt/slides/_rels/slide11.xml.rels" ContentType="application/vnd.openxmlformats-package.relationships+xml"/>
  <Override PartName="/ppt/slides/_rels/slide8.xml.rels" ContentType="application/vnd.openxmlformats-package.relationships+xml"/>
  <Override PartName="/ppt/slides/_rels/slide7.xml.rels" ContentType="application/vnd.openxmlformats-package.relationships+xml"/>
  <Override PartName="/ppt/slides/_rels/slide2.xml.rels" ContentType="application/vnd.openxmlformats-package.relationships+xml"/>
  <Override PartName="/ppt/slides/_rels/slide34.xml.rels" ContentType="application/vnd.openxmlformats-package.relationships+xml"/>
  <Override PartName="/ppt/slides/_rels/slide9.xml.rels" ContentType="application/vnd.openxmlformats-package.relationships+xml"/>
  <Override PartName="/ppt/slides/_rels/slide1.xml.rels" ContentType="application/vnd.openxmlformats-package.relationships+xml"/>
  <Override PartName="/ppt/slides/_rels/slide33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35.xml.rels" ContentType="application/vnd.openxmlformats-package.relationships+xml"/>
  <Override PartName="/ppt/slides/_rels/slide5.xml.rels" ContentType="application/vnd.openxmlformats-package.relationships+xml"/>
  <Override PartName="/ppt/slides/_rels/slide36.xml.rels" ContentType="application/vnd.openxmlformats-package.relationships+xml"/>
  <Override PartName="/ppt/slides/_rels/slide6.xml.rels" ContentType="application/vnd.openxmlformats-package.relationships+xml"/>
  <Override PartName="/ppt/slides/_rels/slide17.xml.rels" ContentType="application/vnd.openxmlformats-package.relationships+xml"/>
  <Override PartName="/ppt/slides/_rels/slide18.xml.rels" ContentType="application/vnd.openxmlformats-package.relationships+xml"/>
  <Override PartName="/ppt/slides/_rels/slide19.xml.rels" ContentType="application/vnd.openxmlformats-package.relationships+xml"/>
  <Override PartName="/ppt/slides/_rels/slide20.xml.rels" ContentType="application/vnd.openxmlformats-package.relationships+xml"/>
  <Override PartName="/ppt/slides/_rels/slide21.xml.rels" ContentType="application/vnd.openxmlformats-package.relationships+xml"/>
  <Override PartName="/ppt/slides/_rels/slide22.xml.rels" ContentType="application/vnd.openxmlformats-package.relationships+xml"/>
  <Override PartName="/ppt/slides/_rels/slide23.xml.rels" ContentType="application/vnd.openxmlformats-package.relationships+xml"/>
  <Override PartName="/ppt/slides/_rels/slide24.xml.rels" ContentType="application/vnd.openxmlformats-package.relationships+xml"/>
  <Override PartName="/ppt/slides/_rels/slide30.xml.rels" ContentType="application/vnd.openxmlformats-package.relationships+xml"/>
  <Override PartName="/ppt/slides/_rels/slide25.xml.rels" ContentType="application/vnd.openxmlformats-package.relationships+xml"/>
  <Override PartName="/ppt/slides/_rels/slide31.xml.rels" ContentType="application/vnd.openxmlformats-package.relationships+xml"/>
  <Override PartName="/ppt/slides/_rels/slide26.xml.rels" ContentType="application/vnd.openxmlformats-package.relationships+xml"/>
  <Override PartName="/ppt/slides/_rels/slide27.xml.rels" ContentType="application/vnd.openxmlformats-package.relationships+xml"/>
  <Override PartName="/ppt/slides/_rels/slide32.xml.rels" ContentType="application/vnd.openxmlformats-package.relationships+xml"/>
  <Override PartName="/ppt/slides/_rels/slide28.xml.rels" ContentType="application/vnd.openxmlformats-package.relationships+xml"/>
  <Override PartName="/ppt/slides/_rels/slide10.xml.rels" ContentType="application/vnd.openxmlformats-package.relationships+xml"/>
  <Override PartName="/ppt/slides/_rels/slide29.xml.rels" ContentType="application/vnd.openxmlformats-package.relationships+xml"/>
  <Override PartName="/ppt/slides/slide17.xml" ContentType="application/vnd.openxmlformats-officedocument.presentationml.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  <p:sldMasterId id="2147483674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  <p:sldId id="281" r:id="rId30"/>
    <p:sldId id="282" r:id="rId31"/>
    <p:sldId id="283" r:id="rId32"/>
    <p:sldId id="284" r:id="rId33"/>
    <p:sldId id="285" r:id="rId34"/>
    <p:sldId id="286" r:id="rId35"/>
    <p:sldId id="287" r:id="rId36"/>
    <p:sldId id="288" r:id="rId37"/>
    <p:sldId id="289" r:id="rId38"/>
    <p:sldId id="290" r:id="rId39"/>
    <p:sldId id="291" r:id="rId40"/>
    <p:sldId id="292" r:id="rId41"/>
    <p:sldId id="293" r:id="rId42"/>
    <p:sldId id="294" r:id="rId43"/>
    <p:sldId id="295" r:id="rId44"/>
    <p:sldId id="296" r:id="rId45"/>
  </p:sldIdLst>
  <p:sldSz cx="10080625" cy="7559675"/>
  <p:notesSz cx="7772400" cy="10058400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4" Type="http://schemas.openxmlformats.org/officeDocument/2006/relationships/slide" Target="slides/slide10.xml"/><Relationship Id="rId15" Type="http://schemas.openxmlformats.org/officeDocument/2006/relationships/slide" Target="slides/slide11.xml"/><Relationship Id="rId16" Type="http://schemas.openxmlformats.org/officeDocument/2006/relationships/slide" Target="slides/slide12.xml"/><Relationship Id="rId17" Type="http://schemas.openxmlformats.org/officeDocument/2006/relationships/slide" Target="slides/slide13.xml"/><Relationship Id="rId18" Type="http://schemas.openxmlformats.org/officeDocument/2006/relationships/slide" Target="slides/slide14.xml"/><Relationship Id="rId19" Type="http://schemas.openxmlformats.org/officeDocument/2006/relationships/slide" Target="slides/slide15.xml"/><Relationship Id="rId20" Type="http://schemas.openxmlformats.org/officeDocument/2006/relationships/slide" Target="slides/slide16.xml"/><Relationship Id="rId21" Type="http://schemas.openxmlformats.org/officeDocument/2006/relationships/slide" Target="slides/slide17.xml"/><Relationship Id="rId22" Type="http://schemas.openxmlformats.org/officeDocument/2006/relationships/slide" Target="slides/slide18.xml"/><Relationship Id="rId23" Type="http://schemas.openxmlformats.org/officeDocument/2006/relationships/slide" Target="slides/slide19.xml"/><Relationship Id="rId24" Type="http://schemas.openxmlformats.org/officeDocument/2006/relationships/slide" Target="slides/slide20.xml"/><Relationship Id="rId25" Type="http://schemas.openxmlformats.org/officeDocument/2006/relationships/slide" Target="slides/slide21.xml"/><Relationship Id="rId26" Type="http://schemas.openxmlformats.org/officeDocument/2006/relationships/slide" Target="slides/slide22.xml"/><Relationship Id="rId27" Type="http://schemas.openxmlformats.org/officeDocument/2006/relationships/slide" Target="slides/slide23.xml"/><Relationship Id="rId28" Type="http://schemas.openxmlformats.org/officeDocument/2006/relationships/slide" Target="slides/slide24.xml"/><Relationship Id="rId29" Type="http://schemas.openxmlformats.org/officeDocument/2006/relationships/slide" Target="slides/slide25.xml"/><Relationship Id="rId30" Type="http://schemas.openxmlformats.org/officeDocument/2006/relationships/slide" Target="slides/slide26.xml"/><Relationship Id="rId31" Type="http://schemas.openxmlformats.org/officeDocument/2006/relationships/slide" Target="slides/slide27.xml"/><Relationship Id="rId32" Type="http://schemas.openxmlformats.org/officeDocument/2006/relationships/slide" Target="slides/slide28.xml"/><Relationship Id="rId33" Type="http://schemas.openxmlformats.org/officeDocument/2006/relationships/slide" Target="slides/slide29.xml"/><Relationship Id="rId34" Type="http://schemas.openxmlformats.org/officeDocument/2006/relationships/slide" Target="slides/slide30.xml"/><Relationship Id="rId35" Type="http://schemas.openxmlformats.org/officeDocument/2006/relationships/slide" Target="slides/slide31.xml"/><Relationship Id="rId36" Type="http://schemas.openxmlformats.org/officeDocument/2006/relationships/slide" Target="slides/slide32.xml"/><Relationship Id="rId37" Type="http://schemas.openxmlformats.org/officeDocument/2006/relationships/slide" Target="slides/slide33.xml"/><Relationship Id="rId38" Type="http://schemas.openxmlformats.org/officeDocument/2006/relationships/slide" Target="slides/slide34.xml"/><Relationship Id="rId39" Type="http://schemas.openxmlformats.org/officeDocument/2006/relationships/slide" Target="slides/slide35.xml"/><Relationship Id="rId40" Type="http://schemas.openxmlformats.org/officeDocument/2006/relationships/slide" Target="slides/slide36.xml"/><Relationship Id="rId41" Type="http://schemas.openxmlformats.org/officeDocument/2006/relationships/slide" Target="slides/slide37.xml"/><Relationship Id="rId42" Type="http://schemas.openxmlformats.org/officeDocument/2006/relationships/slide" Target="slides/slide38.xml"/><Relationship Id="rId43" Type="http://schemas.openxmlformats.org/officeDocument/2006/relationships/slide" Target="slides/slide39.xml"/><Relationship Id="rId44" Type="http://schemas.openxmlformats.org/officeDocument/2006/relationships/slide" Target="slides/slide40.xml"/><Relationship Id="rId45" Type="http://schemas.openxmlformats.org/officeDocument/2006/relationships/slide" Target="slides/slide41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1"/>
          <p:cNvSpPr>
            <a:spLocks noGrp="1"/>
          </p:cNvSpPr>
          <p:nvPr>
            <p:ph type="title"/>
          </p:nvPr>
        </p:nvSpPr>
        <p:spPr>
          <a:xfrm>
            <a:off x="2700000" y="2700000"/>
            <a:ext cx="4679640" cy="21596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4" name="PlaceHolder 2"/>
          <p:cNvSpPr>
            <a:spLocks noGrp="1"/>
          </p:cNvSpPr>
          <p:nvPr>
            <p:ph type="subTitle"/>
          </p:nvPr>
        </p:nvSpPr>
        <p:spPr>
          <a:xfrm>
            <a:off x="3420000" y="5040000"/>
            <a:ext cx="6299640" cy="21596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2700000" y="2700000"/>
            <a:ext cx="4679640" cy="21596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body"/>
          </p:nvPr>
        </p:nvSpPr>
        <p:spPr>
          <a:xfrm>
            <a:off x="3420000" y="5040000"/>
            <a:ext cx="6299640" cy="21596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2700000" y="2700000"/>
            <a:ext cx="4679640" cy="21596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3420000" y="5040000"/>
            <a:ext cx="3074040" cy="21596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9" name="PlaceHolder 3"/>
          <p:cNvSpPr>
            <a:spLocks noGrp="1"/>
          </p:cNvSpPr>
          <p:nvPr>
            <p:ph type="body"/>
          </p:nvPr>
        </p:nvSpPr>
        <p:spPr>
          <a:xfrm>
            <a:off x="6648120" y="5040000"/>
            <a:ext cx="3074040" cy="21596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title"/>
          </p:nvPr>
        </p:nvSpPr>
        <p:spPr>
          <a:xfrm>
            <a:off x="2700000" y="2700000"/>
            <a:ext cx="4679640" cy="21596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subTitle"/>
          </p:nvPr>
        </p:nvSpPr>
        <p:spPr>
          <a:xfrm>
            <a:off x="2700000" y="2700000"/>
            <a:ext cx="4679640" cy="100119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2700000" y="2700000"/>
            <a:ext cx="4679640" cy="21596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13" name="PlaceHolder 2"/>
          <p:cNvSpPr>
            <a:spLocks noGrp="1"/>
          </p:cNvSpPr>
          <p:nvPr>
            <p:ph type="body"/>
          </p:nvPr>
        </p:nvSpPr>
        <p:spPr>
          <a:xfrm>
            <a:off x="3420000" y="5040000"/>
            <a:ext cx="3074040" cy="1029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4" name="PlaceHolder 3"/>
          <p:cNvSpPr>
            <a:spLocks noGrp="1"/>
          </p:cNvSpPr>
          <p:nvPr>
            <p:ph type="body"/>
          </p:nvPr>
        </p:nvSpPr>
        <p:spPr>
          <a:xfrm>
            <a:off x="6648120" y="5040000"/>
            <a:ext cx="3074040" cy="21596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5" name="PlaceHolder 4"/>
          <p:cNvSpPr>
            <a:spLocks noGrp="1"/>
          </p:cNvSpPr>
          <p:nvPr>
            <p:ph type="body"/>
          </p:nvPr>
        </p:nvSpPr>
        <p:spPr>
          <a:xfrm>
            <a:off x="3420000" y="6168240"/>
            <a:ext cx="3074040" cy="1029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ceHolder 1"/>
          <p:cNvSpPr>
            <a:spLocks noGrp="1"/>
          </p:cNvSpPr>
          <p:nvPr>
            <p:ph type="title"/>
          </p:nvPr>
        </p:nvSpPr>
        <p:spPr>
          <a:xfrm>
            <a:off x="2700000" y="2700000"/>
            <a:ext cx="4679640" cy="21596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17" name="PlaceHolder 2"/>
          <p:cNvSpPr>
            <a:spLocks noGrp="1"/>
          </p:cNvSpPr>
          <p:nvPr>
            <p:ph type="body"/>
          </p:nvPr>
        </p:nvSpPr>
        <p:spPr>
          <a:xfrm>
            <a:off x="3420000" y="5040000"/>
            <a:ext cx="3074040" cy="21596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8" name="PlaceHolder 3"/>
          <p:cNvSpPr>
            <a:spLocks noGrp="1"/>
          </p:cNvSpPr>
          <p:nvPr>
            <p:ph type="body"/>
          </p:nvPr>
        </p:nvSpPr>
        <p:spPr>
          <a:xfrm>
            <a:off x="6648120" y="5040000"/>
            <a:ext cx="3074040" cy="1029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9" name="PlaceHolder 4"/>
          <p:cNvSpPr>
            <a:spLocks noGrp="1"/>
          </p:cNvSpPr>
          <p:nvPr>
            <p:ph type="body"/>
          </p:nvPr>
        </p:nvSpPr>
        <p:spPr>
          <a:xfrm>
            <a:off x="6648120" y="6168240"/>
            <a:ext cx="3074040" cy="1029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laceHolder 1"/>
          <p:cNvSpPr>
            <a:spLocks noGrp="1"/>
          </p:cNvSpPr>
          <p:nvPr>
            <p:ph type="title"/>
          </p:nvPr>
        </p:nvSpPr>
        <p:spPr>
          <a:xfrm>
            <a:off x="2700000" y="2700000"/>
            <a:ext cx="4679640" cy="21596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21" name="PlaceHolder 2"/>
          <p:cNvSpPr>
            <a:spLocks noGrp="1"/>
          </p:cNvSpPr>
          <p:nvPr>
            <p:ph type="body"/>
          </p:nvPr>
        </p:nvSpPr>
        <p:spPr>
          <a:xfrm>
            <a:off x="3420000" y="5040000"/>
            <a:ext cx="3074040" cy="1029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2" name="PlaceHolder 3"/>
          <p:cNvSpPr>
            <a:spLocks noGrp="1"/>
          </p:cNvSpPr>
          <p:nvPr>
            <p:ph type="body"/>
          </p:nvPr>
        </p:nvSpPr>
        <p:spPr>
          <a:xfrm>
            <a:off x="6648120" y="5040000"/>
            <a:ext cx="3074040" cy="1029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3" name="PlaceHolder 4"/>
          <p:cNvSpPr>
            <a:spLocks noGrp="1"/>
          </p:cNvSpPr>
          <p:nvPr>
            <p:ph type="body"/>
          </p:nvPr>
        </p:nvSpPr>
        <p:spPr>
          <a:xfrm>
            <a:off x="3420000" y="6168240"/>
            <a:ext cx="6299640" cy="1029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laceHolder 1"/>
          <p:cNvSpPr>
            <a:spLocks noGrp="1"/>
          </p:cNvSpPr>
          <p:nvPr>
            <p:ph type="title"/>
          </p:nvPr>
        </p:nvSpPr>
        <p:spPr>
          <a:xfrm>
            <a:off x="2700000" y="2700000"/>
            <a:ext cx="4679640" cy="21596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25" name="PlaceHolder 2"/>
          <p:cNvSpPr>
            <a:spLocks noGrp="1"/>
          </p:cNvSpPr>
          <p:nvPr>
            <p:ph type="body"/>
          </p:nvPr>
        </p:nvSpPr>
        <p:spPr>
          <a:xfrm>
            <a:off x="3420000" y="5040000"/>
            <a:ext cx="6299640" cy="1029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6" name="PlaceHolder 3"/>
          <p:cNvSpPr>
            <a:spLocks noGrp="1"/>
          </p:cNvSpPr>
          <p:nvPr>
            <p:ph type="body"/>
          </p:nvPr>
        </p:nvSpPr>
        <p:spPr>
          <a:xfrm>
            <a:off x="3420000" y="6168240"/>
            <a:ext cx="6299640" cy="1029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laceHolder 1"/>
          <p:cNvSpPr>
            <a:spLocks noGrp="1"/>
          </p:cNvSpPr>
          <p:nvPr>
            <p:ph type="title"/>
          </p:nvPr>
        </p:nvSpPr>
        <p:spPr>
          <a:xfrm>
            <a:off x="2700000" y="2700000"/>
            <a:ext cx="4679640" cy="21596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28" name="PlaceHolder 2"/>
          <p:cNvSpPr>
            <a:spLocks noGrp="1"/>
          </p:cNvSpPr>
          <p:nvPr>
            <p:ph type="body"/>
          </p:nvPr>
        </p:nvSpPr>
        <p:spPr>
          <a:xfrm>
            <a:off x="3420000" y="5040000"/>
            <a:ext cx="3074040" cy="1029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9" name="PlaceHolder 3"/>
          <p:cNvSpPr>
            <a:spLocks noGrp="1"/>
          </p:cNvSpPr>
          <p:nvPr>
            <p:ph type="body"/>
          </p:nvPr>
        </p:nvSpPr>
        <p:spPr>
          <a:xfrm>
            <a:off x="6648120" y="5040000"/>
            <a:ext cx="3074040" cy="1029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0" name="PlaceHolder 4"/>
          <p:cNvSpPr>
            <a:spLocks noGrp="1"/>
          </p:cNvSpPr>
          <p:nvPr>
            <p:ph type="body"/>
          </p:nvPr>
        </p:nvSpPr>
        <p:spPr>
          <a:xfrm>
            <a:off x="3420000" y="6168240"/>
            <a:ext cx="3074040" cy="1029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1" name="PlaceHolder 5"/>
          <p:cNvSpPr>
            <a:spLocks noGrp="1"/>
          </p:cNvSpPr>
          <p:nvPr>
            <p:ph type="body"/>
          </p:nvPr>
        </p:nvSpPr>
        <p:spPr>
          <a:xfrm>
            <a:off x="6648120" y="6168240"/>
            <a:ext cx="3074040" cy="1029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PlaceHolder 1"/>
          <p:cNvSpPr>
            <a:spLocks noGrp="1"/>
          </p:cNvSpPr>
          <p:nvPr>
            <p:ph type="title"/>
          </p:nvPr>
        </p:nvSpPr>
        <p:spPr>
          <a:xfrm>
            <a:off x="2700000" y="2700000"/>
            <a:ext cx="4679640" cy="21596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33" name="PlaceHolder 2"/>
          <p:cNvSpPr>
            <a:spLocks noGrp="1"/>
          </p:cNvSpPr>
          <p:nvPr>
            <p:ph type="body"/>
          </p:nvPr>
        </p:nvSpPr>
        <p:spPr>
          <a:xfrm>
            <a:off x="3420000" y="5040000"/>
            <a:ext cx="2028240" cy="1029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4" name="PlaceHolder 3"/>
          <p:cNvSpPr>
            <a:spLocks noGrp="1"/>
          </p:cNvSpPr>
          <p:nvPr>
            <p:ph type="body"/>
          </p:nvPr>
        </p:nvSpPr>
        <p:spPr>
          <a:xfrm>
            <a:off x="5550120" y="5040000"/>
            <a:ext cx="2028240" cy="1029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5" name="PlaceHolder 4"/>
          <p:cNvSpPr>
            <a:spLocks noGrp="1"/>
          </p:cNvSpPr>
          <p:nvPr>
            <p:ph type="body"/>
          </p:nvPr>
        </p:nvSpPr>
        <p:spPr>
          <a:xfrm>
            <a:off x="7680240" y="5040000"/>
            <a:ext cx="2028240" cy="1029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6" name="PlaceHolder 5"/>
          <p:cNvSpPr>
            <a:spLocks noGrp="1"/>
          </p:cNvSpPr>
          <p:nvPr>
            <p:ph type="body"/>
          </p:nvPr>
        </p:nvSpPr>
        <p:spPr>
          <a:xfrm>
            <a:off x="3420000" y="6168240"/>
            <a:ext cx="2028240" cy="1029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7" name="PlaceHolder 6"/>
          <p:cNvSpPr>
            <a:spLocks noGrp="1"/>
          </p:cNvSpPr>
          <p:nvPr>
            <p:ph type="body"/>
          </p:nvPr>
        </p:nvSpPr>
        <p:spPr>
          <a:xfrm>
            <a:off x="5550120" y="6168240"/>
            <a:ext cx="2028240" cy="1029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8" name="PlaceHolder 7"/>
          <p:cNvSpPr>
            <a:spLocks noGrp="1"/>
          </p:cNvSpPr>
          <p:nvPr>
            <p:ph type="body"/>
          </p:nvPr>
        </p:nvSpPr>
        <p:spPr>
          <a:xfrm>
            <a:off x="7680240" y="6168240"/>
            <a:ext cx="2028240" cy="1029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PlaceHolder 1"/>
          <p:cNvSpPr>
            <a:spLocks noGrp="1"/>
          </p:cNvSpPr>
          <p:nvPr>
            <p:ph type="title"/>
          </p:nvPr>
        </p:nvSpPr>
        <p:spPr>
          <a:xfrm>
            <a:off x="2700000" y="2700000"/>
            <a:ext cx="4679640" cy="21596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45" name="PlaceHolder 2"/>
          <p:cNvSpPr>
            <a:spLocks noGrp="1"/>
          </p:cNvSpPr>
          <p:nvPr>
            <p:ph type="subTitle"/>
          </p:nvPr>
        </p:nvSpPr>
        <p:spPr>
          <a:xfrm>
            <a:off x="3420000" y="5040000"/>
            <a:ext cx="6299640" cy="21596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title"/>
          </p:nvPr>
        </p:nvSpPr>
        <p:spPr>
          <a:xfrm>
            <a:off x="2700000" y="2700000"/>
            <a:ext cx="4679640" cy="21596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47" name="PlaceHolder 2"/>
          <p:cNvSpPr>
            <a:spLocks noGrp="1"/>
          </p:cNvSpPr>
          <p:nvPr>
            <p:ph type="body"/>
          </p:nvPr>
        </p:nvSpPr>
        <p:spPr>
          <a:xfrm>
            <a:off x="3420000" y="5040000"/>
            <a:ext cx="6299640" cy="21596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title"/>
          </p:nvPr>
        </p:nvSpPr>
        <p:spPr>
          <a:xfrm>
            <a:off x="2700000" y="2700000"/>
            <a:ext cx="4679640" cy="21596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49" name="PlaceHolder 2"/>
          <p:cNvSpPr>
            <a:spLocks noGrp="1"/>
          </p:cNvSpPr>
          <p:nvPr>
            <p:ph type="body"/>
          </p:nvPr>
        </p:nvSpPr>
        <p:spPr>
          <a:xfrm>
            <a:off x="3420000" y="5040000"/>
            <a:ext cx="3074040" cy="21596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50" name="PlaceHolder 3"/>
          <p:cNvSpPr>
            <a:spLocks noGrp="1"/>
          </p:cNvSpPr>
          <p:nvPr>
            <p:ph type="body"/>
          </p:nvPr>
        </p:nvSpPr>
        <p:spPr>
          <a:xfrm>
            <a:off x="6648120" y="5040000"/>
            <a:ext cx="3074040" cy="21596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title"/>
          </p:nvPr>
        </p:nvSpPr>
        <p:spPr>
          <a:xfrm>
            <a:off x="2700000" y="2700000"/>
            <a:ext cx="4679640" cy="21596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latin typeface="Arial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subTitle"/>
          </p:nvPr>
        </p:nvSpPr>
        <p:spPr>
          <a:xfrm>
            <a:off x="2700000" y="2700000"/>
            <a:ext cx="4679640" cy="100119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2700000" y="2700000"/>
            <a:ext cx="4679640" cy="21596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54" name="PlaceHolder 2"/>
          <p:cNvSpPr>
            <a:spLocks noGrp="1"/>
          </p:cNvSpPr>
          <p:nvPr>
            <p:ph type="body"/>
          </p:nvPr>
        </p:nvSpPr>
        <p:spPr>
          <a:xfrm>
            <a:off x="3420000" y="5040000"/>
            <a:ext cx="3074040" cy="1029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55" name="PlaceHolder 3"/>
          <p:cNvSpPr>
            <a:spLocks noGrp="1"/>
          </p:cNvSpPr>
          <p:nvPr>
            <p:ph type="body"/>
          </p:nvPr>
        </p:nvSpPr>
        <p:spPr>
          <a:xfrm>
            <a:off x="6648120" y="5040000"/>
            <a:ext cx="3074040" cy="21596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56" name="PlaceHolder 4"/>
          <p:cNvSpPr>
            <a:spLocks noGrp="1"/>
          </p:cNvSpPr>
          <p:nvPr>
            <p:ph type="body"/>
          </p:nvPr>
        </p:nvSpPr>
        <p:spPr>
          <a:xfrm>
            <a:off x="3420000" y="6168240"/>
            <a:ext cx="3074040" cy="1029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PlaceHolder 1"/>
          <p:cNvSpPr>
            <a:spLocks noGrp="1"/>
          </p:cNvSpPr>
          <p:nvPr>
            <p:ph type="title"/>
          </p:nvPr>
        </p:nvSpPr>
        <p:spPr>
          <a:xfrm>
            <a:off x="2700000" y="2700000"/>
            <a:ext cx="4679640" cy="21596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58" name="PlaceHolder 2"/>
          <p:cNvSpPr>
            <a:spLocks noGrp="1"/>
          </p:cNvSpPr>
          <p:nvPr>
            <p:ph type="body"/>
          </p:nvPr>
        </p:nvSpPr>
        <p:spPr>
          <a:xfrm>
            <a:off x="3420000" y="5040000"/>
            <a:ext cx="3074040" cy="21596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59" name="PlaceHolder 3"/>
          <p:cNvSpPr>
            <a:spLocks noGrp="1"/>
          </p:cNvSpPr>
          <p:nvPr>
            <p:ph type="body"/>
          </p:nvPr>
        </p:nvSpPr>
        <p:spPr>
          <a:xfrm>
            <a:off x="6648120" y="5040000"/>
            <a:ext cx="3074040" cy="1029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0" name="PlaceHolder 4"/>
          <p:cNvSpPr>
            <a:spLocks noGrp="1"/>
          </p:cNvSpPr>
          <p:nvPr>
            <p:ph type="body"/>
          </p:nvPr>
        </p:nvSpPr>
        <p:spPr>
          <a:xfrm>
            <a:off x="6648120" y="6168240"/>
            <a:ext cx="3074040" cy="1029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PlaceHolder 1"/>
          <p:cNvSpPr>
            <a:spLocks noGrp="1"/>
          </p:cNvSpPr>
          <p:nvPr>
            <p:ph type="title"/>
          </p:nvPr>
        </p:nvSpPr>
        <p:spPr>
          <a:xfrm>
            <a:off x="2700000" y="2700000"/>
            <a:ext cx="4679640" cy="21596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62" name="PlaceHolder 2"/>
          <p:cNvSpPr>
            <a:spLocks noGrp="1"/>
          </p:cNvSpPr>
          <p:nvPr>
            <p:ph type="body"/>
          </p:nvPr>
        </p:nvSpPr>
        <p:spPr>
          <a:xfrm>
            <a:off x="3420000" y="5040000"/>
            <a:ext cx="3074040" cy="1029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3" name="PlaceHolder 3"/>
          <p:cNvSpPr>
            <a:spLocks noGrp="1"/>
          </p:cNvSpPr>
          <p:nvPr>
            <p:ph type="body"/>
          </p:nvPr>
        </p:nvSpPr>
        <p:spPr>
          <a:xfrm>
            <a:off x="6648120" y="5040000"/>
            <a:ext cx="3074040" cy="1029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4" name="PlaceHolder 4"/>
          <p:cNvSpPr>
            <a:spLocks noGrp="1"/>
          </p:cNvSpPr>
          <p:nvPr>
            <p:ph type="body"/>
          </p:nvPr>
        </p:nvSpPr>
        <p:spPr>
          <a:xfrm>
            <a:off x="3420000" y="6168240"/>
            <a:ext cx="6299640" cy="1029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PlaceHolder 1"/>
          <p:cNvSpPr>
            <a:spLocks noGrp="1"/>
          </p:cNvSpPr>
          <p:nvPr>
            <p:ph type="title"/>
          </p:nvPr>
        </p:nvSpPr>
        <p:spPr>
          <a:xfrm>
            <a:off x="2700000" y="2700000"/>
            <a:ext cx="4679640" cy="21596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66" name="PlaceHolder 2"/>
          <p:cNvSpPr>
            <a:spLocks noGrp="1"/>
          </p:cNvSpPr>
          <p:nvPr>
            <p:ph type="body"/>
          </p:nvPr>
        </p:nvSpPr>
        <p:spPr>
          <a:xfrm>
            <a:off x="3420000" y="5040000"/>
            <a:ext cx="6299640" cy="1029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7" name="PlaceHolder 3"/>
          <p:cNvSpPr>
            <a:spLocks noGrp="1"/>
          </p:cNvSpPr>
          <p:nvPr>
            <p:ph type="body"/>
          </p:nvPr>
        </p:nvSpPr>
        <p:spPr>
          <a:xfrm>
            <a:off x="3420000" y="6168240"/>
            <a:ext cx="6299640" cy="1029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PlaceHolder 1"/>
          <p:cNvSpPr>
            <a:spLocks noGrp="1"/>
          </p:cNvSpPr>
          <p:nvPr>
            <p:ph type="title"/>
          </p:nvPr>
        </p:nvSpPr>
        <p:spPr>
          <a:xfrm>
            <a:off x="2700000" y="2700000"/>
            <a:ext cx="4679640" cy="21596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69" name="PlaceHolder 2"/>
          <p:cNvSpPr>
            <a:spLocks noGrp="1"/>
          </p:cNvSpPr>
          <p:nvPr>
            <p:ph type="body"/>
          </p:nvPr>
        </p:nvSpPr>
        <p:spPr>
          <a:xfrm>
            <a:off x="3420000" y="5040000"/>
            <a:ext cx="3074040" cy="1029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70" name="PlaceHolder 3"/>
          <p:cNvSpPr>
            <a:spLocks noGrp="1"/>
          </p:cNvSpPr>
          <p:nvPr>
            <p:ph type="body"/>
          </p:nvPr>
        </p:nvSpPr>
        <p:spPr>
          <a:xfrm>
            <a:off x="6648120" y="5040000"/>
            <a:ext cx="3074040" cy="1029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71" name="PlaceHolder 4"/>
          <p:cNvSpPr>
            <a:spLocks noGrp="1"/>
          </p:cNvSpPr>
          <p:nvPr>
            <p:ph type="body"/>
          </p:nvPr>
        </p:nvSpPr>
        <p:spPr>
          <a:xfrm>
            <a:off x="3420000" y="6168240"/>
            <a:ext cx="3074040" cy="1029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72" name="PlaceHolder 5"/>
          <p:cNvSpPr>
            <a:spLocks noGrp="1"/>
          </p:cNvSpPr>
          <p:nvPr>
            <p:ph type="body"/>
          </p:nvPr>
        </p:nvSpPr>
        <p:spPr>
          <a:xfrm>
            <a:off x="6648120" y="6168240"/>
            <a:ext cx="3074040" cy="1029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PlaceHolder 1"/>
          <p:cNvSpPr>
            <a:spLocks noGrp="1"/>
          </p:cNvSpPr>
          <p:nvPr>
            <p:ph type="title"/>
          </p:nvPr>
        </p:nvSpPr>
        <p:spPr>
          <a:xfrm>
            <a:off x="2700000" y="2700000"/>
            <a:ext cx="4679640" cy="21596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74" name="PlaceHolder 2"/>
          <p:cNvSpPr>
            <a:spLocks noGrp="1"/>
          </p:cNvSpPr>
          <p:nvPr>
            <p:ph type="body"/>
          </p:nvPr>
        </p:nvSpPr>
        <p:spPr>
          <a:xfrm>
            <a:off x="3420000" y="5040000"/>
            <a:ext cx="2028240" cy="1029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75" name="PlaceHolder 3"/>
          <p:cNvSpPr>
            <a:spLocks noGrp="1"/>
          </p:cNvSpPr>
          <p:nvPr>
            <p:ph type="body"/>
          </p:nvPr>
        </p:nvSpPr>
        <p:spPr>
          <a:xfrm>
            <a:off x="5550120" y="5040000"/>
            <a:ext cx="2028240" cy="1029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76" name="PlaceHolder 4"/>
          <p:cNvSpPr>
            <a:spLocks noGrp="1"/>
          </p:cNvSpPr>
          <p:nvPr>
            <p:ph type="body"/>
          </p:nvPr>
        </p:nvSpPr>
        <p:spPr>
          <a:xfrm>
            <a:off x="7680240" y="5040000"/>
            <a:ext cx="2028240" cy="1029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77" name="PlaceHolder 5"/>
          <p:cNvSpPr>
            <a:spLocks noGrp="1"/>
          </p:cNvSpPr>
          <p:nvPr>
            <p:ph type="body"/>
          </p:nvPr>
        </p:nvSpPr>
        <p:spPr>
          <a:xfrm>
            <a:off x="3420000" y="6168240"/>
            <a:ext cx="2028240" cy="1029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78" name="PlaceHolder 6"/>
          <p:cNvSpPr>
            <a:spLocks noGrp="1"/>
          </p:cNvSpPr>
          <p:nvPr>
            <p:ph type="body"/>
          </p:nvPr>
        </p:nvSpPr>
        <p:spPr>
          <a:xfrm>
            <a:off x="5550120" y="6168240"/>
            <a:ext cx="2028240" cy="1029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79" name="PlaceHolder 7"/>
          <p:cNvSpPr>
            <a:spLocks noGrp="1"/>
          </p:cNvSpPr>
          <p:nvPr>
            <p:ph type="body"/>
          </p:nvPr>
        </p:nvSpPr>
        <p:spPr>
          <a:xfrm>
            <a:off x="7680240" y="6168240"/>
            <a:ext cx="2028240" cy="1029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PlaceHolder 1"/>
          <p:cNvSpPr>
            <a:spLocks noGrp="1"/>
          </p:cNvSpPr>
          <p:nvPr>
            <p:ph type="title"/>
          </p:nvPr>
        </p:nvSpPr>
        <p:spPr>
          <a:xfrm>
            <a:off x="2700000" y="2700000"/>
            <a:ext cx="4679640" cy="21596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84" name="PlaceHolder 2"/>
          <p:cNvSpPr>
            <a:spLocks noGrp="1"/>
          </p:cNvSpPr>
          <p:nvPr>
            <p:ph type="subTitle"/>
          </p:nvPr>
        </p:nvSpPr>
        <p:spPr>
          <a:xfrm>
            <a:off x="3420000" y="5040000"/>
            <a:ext cx="6299640" cy="21596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PlaceHolder 1"/>
          <p:cNvSpPr>
            <a:spLocks noGrp="1"/>
          </p:cNvSpPr>
          <p:nvPr>
            <p:ph type="title"/>
          </p:nvPr>
        </p:nvSpPr>
        <p:spPr>
          <a:xfrm>
            <a:off x="2700000" y="2700000"/>
            <a:ext cx="4679640" cy="21596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86" name="PlaceHolder 2"/>
          <p:cNvSpPr>
            <a:spLocks noGrp="1"/>
          </p:cNvSpPr>
          <p:nvPr>
            <p:ph type="body"/>
          </p:nvPr>
        </p:nvSpPr>
        <p:spPr>
          <a:xfrm>
            <a:off x="3420000" y="5040000"/>
            <a:ext cx="6299640" cy="21596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PlaceHolder 1"/>
          <p:cNvSpPr>
            <a:spLocks noGrp="1"/>
          </p:cNvSpPr>
          <p:nvPr>
            <p:ph type="title"/>
          </p:nvPr>
        </p:nvSpPr>
        <p:spPr>
          <a:xfrm>
            <a:off x="2700000" y="2700000"/>
            <a:ext cx="4679640" cy="21596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88" name="PlaceHolder 2"/>
          <p:cNvSpPr>
            <a:spLocks noGrp="1"/>
          </p:cNvSpPr>
          <p:nvPr>
            <p:ph type="body"/>
          </p:nvPr>
        </p:nvSpPr>
        <p:spPr>
          <a:xfrm>
            <a:off x="3420000" y="5040000"/>
            <a:ext cx="3074040" cy="21596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89" name="PlaceHolder 3"/>
          <p:cNvSpPr>
            <a:spLocks noGrp="1"/>
          </p:cNvSpPr>
          <p:nvPr>
            <p:ph type="body"/>
          </p:nvPr>
        </p:nvSpPr>
        <p:spPr>
          <a:xfrm>
            <a:off x="6648120" y="5040000"/>
            <a:ext cx="3074040" cy="21596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PlaceHolder 1"/>
          <p:cNvSpPr>
            <a:spLocks noGrp="1"/>
          </p:cNvSpPr>
          <p:nvPr>
            <p:ph type="title"/>
          </p:nvPr>
        </p:nvSpPr>
        <p:spPr>
          <a:xfrm>
            <a:off x="2700000" y="2700000"/>
            <a:ext cx="4679640" cy="21596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latin typeface="Arial"/>
            </a:endParaRPr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PlaceHolder 1"/>
          <p:cNvSpPr>
            <a:spLocks noGrp="1"/>
          </p:cNvSpPr>
          <p:nvPr>
            <p:ph type="subTitle"/>
          </p:nvPr>
        </p:nvSpPr>
        <p:spPr>
          <a:xfrm>
            <a:off x="2700000" y="2700000"/>
            <a:ext cx="4679640" cy="100119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PlaceHolder 1"/>
          <p:cNvSpPr>
            <a:spLocks noGrp="1"/>
          </p:cNvSpPr>
          <p:nvPr>
            <p:ph type="title"/>
          </p:nvPr>
        </p:nvSpPr>
        <p:spPr>
          <a:xfrm>
            <a:off x="2700000" y="2700000"/>
            <a:ext cx="4679640" cy="21596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93" name="PlaceHolder 2"/>
          <p:cNvSpPr>
            <a:spLocks noGrp="1"/>
          </p:cNvSpPr>
          <p:nvPr>
            <p:ph type="body"/>
          </p:nvPr>
        </p:nvSpPr>
        <p:spPr>
          <a:xfrm>
            <a:off x="3420000" y="5040000"/>
            <a:ext cx="3074040" cy="1029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94" name="PlaceHolder 3"/>
          <p:cNvSpPr>
            <a:spLocks noGrp="1"/>
          </p:cNvSpPr>
          <p:nvPr>
            <p:ph type="body"/>
          </p:nvPr>
        </p:nvSpPr>
        <p:spPr>
          <a:xfrm>
            <a:off x="6648120" y="5040000"/>
            <a:ext cx="3074040" cy="21596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95" name="PlaceHolder 4"/>
          <p:cNvSpPr>
            <a:spLocks noGrp="1"/>
          </p:cNvSpPr>
          <p:nvPr>
            <p:ph type="body"/>
          </p:nvPr>
        </p:nvSpPr>
        <p:spPr>
          <a:xfrm>
            <a:off x="3420000" y="6168240"/>
            <a:ext cx="3074040" cy="1029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PlaceHolder 1"/>
          <p:cNvSpPr>
            <a:spLocks noGrp="1"/>
          </p:cNvSpPr>
          <p:nvPr>
            <p:ph type="title"/>
          </p:nvPr>
        </p:nvSpPr>
        <p:spPr>
          <a:xfrm>
            <a:off x="2700000" y="2700000"/>
            <a:ext cx="4679640" cy="21596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97" name="PlaceHolder 2"/>
          <p:cNvSpPr>
            <a:spLocks noGrp="1"/>
          </p:cNvSpPr>
          <p:nvPr>
            <p:ph type="body"/>
          </p:nvPr>
        </p:nvSpPr>
        <p:spPr>
          <a:xfrm>
            <a:off x="3420000" y="5040000"/>
            <a:ext cx="3074040" cy="21596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98" name="PlaceHolder 3"/>
          <p:cNvSpPr>
            <a:spLocks noGrp="1"/>
          </p:cNvSpPr>
          <p:nvPr>
            <p:ph type="body"/>
          </p:nvPr>
        </p:nvSpPr>
        <p:spPr>
          <a:xfrm>
            <a:off x="6648120" y="5040000"/>
            <a:ext cx="3074040" cy="1029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99" name="PlaceHolder 4"/>
          <p:cNvSpPr>
            <a:spLocks noGrp="1"/>
          </p:cNvSpPr>
          <p:nvPr>
            <p:ph type="body"/>
          </p:nvPr>
        </p:nvSpPr>
        <p:spPr>
          <a:xfrm>
            <a:off x="6648120" y="6168240"/>
            <a:ext cx="3074040" cy="1029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PlaceHolder 1"/>
          <p:cNvSpPr>
            <a:spLocks noGrp="1"/>
          </p:cNvSpPr>
          <p:nvPr>
            <p:ph type="title"/>
          </p:nvPr>
        </p:nvSpPr>
        <p:spPr>
          <a:xfrm>
            <a:off x="2700000" y="2700000"/>
            <a:ext cx="4679640" cy="21596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101" name="PlaceHolder 2"/>
          <p:cNvSpPr>
            <a:spLocks noGrp="1"/>
          </p:cNvSpPr>
          <p:nvPr>
            <p:ph type="body"/>
          </p:nvPr>
        </p:nvSpPr>
        <p:spPr>
          <a:xfrm>
            <a:off x="3420000" y="5040000"/>
            <a:ext cx="3074040" cy="1029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02" name="PlaceHolder 3"/>
          <p:cNvSpPr>
            <a:spLocks noGrp="1"/>
          </p:cNvSpPr>
          <p:nvPr>
            <p:ph type="body"/>
          </p:nvPr>
        </p:nvSpPr>
        <p:spPr>
          <a:xfrm>
            <a:off x="6648120" y="5040000"/>
            <a:ext cx="3074040" cy="1029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03" name="PlaceHolder 4"/>
          <p:cNvSpPr>
            <a:spLocks noGrp="1"/>
          </p:cNvSpPr>
          <p:nvPr>
            <p:ph type="body"/>
          </p:nvPr>
        </p:nvSpPr>
        <p:spPr>
          <a:xfrm>
            <a:off x="3420000" y="6168240"/>
            <a:ext cx="6299640" cy="1029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PlaceHolder 1"/>
          <p:cNvSpPr>
            <a:spLocks noGrp="1"/>
          </p:cNvSpPr>
          <p:nvPr>
            <p:ph type="title"/>
          </p:nvPr>
        </p:nvSpPr>
        <p:spPr>
          <a:xfrm>
            <a:off x="2700000" y="2700000"/>
            <a:ext cx="4679640" cy="21596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105" name="PlaceHolder 2"/>
          <p:cNvSpPr>
            <a:spLocks noGrp="1"/>
          </p:cNvSpPr>
          <p:nvPr>
            <p:ph type="body"/>
          </p:nvPr>
        </p:nvSpPr>
        <p:spPr>
          <a:xfrm>
            <a:off x="3420000" y="5040000"/>
            <a:ext cx="6299640" cy="1029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06" name="PlaceHolder 3"/>
          <p:cNvSpPr>
            <a:spLocks noGrp="1"/>
          </p:cNvSpPr>
          <p:nvPr>
            <p:ph type="body"/>
          </p:nvPr>
        </p:nvSpPr>
        <p:spPr>
          <a:xfrm>
            <a:off x="3420000" y="6168240"/>
            <a:ext cx="6299640" cy="1029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PlaceHolder 1"/>
          <p:cNvSpPr>
            <a:spLocks noGrp="1"/>
          </p:cNvSpPr>
          <p:nvPr>
            <p:ph type="title"/>
          </p:nvPr>
        </p:nvSpPr>
        <p:spPr>
          <a:xfrm>
            <a:off x="2700000" y="2700000"/>
            <a:ext cx="4679640" cy="21596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108" name="PlaceHolder 2"/>
          <p:cNvSpPr>
            <a:spLocks noGrp="1"/>
          </p:cNvSpPr>
          <p:nvPr>
            <p:ph type="body"/>
          </p:nvPr>
        </p:nvSpPr>
        <p:spPr>
          <a:xfrm>
            <a:off x="3420000" y="5040000"/>
            <a:ext cx="3074040" cy="1029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09" name="PlaceHolder 3"/>
          <p:cNvSpPr>
            <a:spLocks noGrp="1"/>
          </p:cNvSpPr>
          <p:nvPr>
            <p:ph type="body"/>
          </p:nvPr>
        </p:nvSpPr>
        <p:spPr>
          <a:xfrm>
            <a:off x="6648120" y="5040000"/>
            <a:ext cx="3074040" cy="1029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10" name="PlaceHolder 4"/>
          <p:cNvSpPr>
            <a:spLocks noGrp="1"/>
          </p:cNvSpPr>
          <p:nvPr>
            <p:ph type="body"/>
          </p:nvPr>
        </p:nvSpPr>
        <p:spPr>
          <a:xfrm>
            <a:off x="3420000" y="6168240"/>
            <a:ext cx="3074040" cy="1029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11" name="PlaceHolder 5"/>
          <p:cNvSpPr>
            <a:spLocks noGrp="1"/>
          </p:cNvSpPr>
          <p:nvPr>
            <p:ph type="body"/>
          </p:nvPr>
        </p:nvSpPr>
        <p:spPr>
          <a:xfrm>
            <a:off x="6648120" y="6168240"/>
            <a:ext cx="3074040" cy="1029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PlaceHolder 1"/>
          <p:cNvSpPr>
            <a:spLocks noGrp="1"/>
          </p:cNvSpPr>
          <p:nvPr>
            <p:ph type="title"/>
          </p:nvPr>
        </p:nvSpPr>
        <p:spPr>
          <a:xfrm>
            <a:off x="2700000" y="2700000"/>
            <a:ext cx="4679640" cy="21596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113" name="PlaceHolder 2"/>
          <p:cNvSpPr>
            <a:spLocks noGrp="1"/>
          </p:cNvSpPr>
          <p:nvPr>
            <p:ph type="body"/>
          </p:nvPr>
        </p:nvSpPr>
        <p:spPr>
          <a:xfrm>
            <a:off x="3420000" y="5040000"/>
            <a:ext cx="2028240" cy="1029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14" name="PlaceHolder 3"/>
          <p:cNvSpPr>
            <a:spLocks noGrp="1"/>
          </p:cNvSpPr>
          <p:nvPr>
            <p:ph type="body"/>
          </p:nvPr>
        </p:nvSpPr>
        <p:spPr>
          <a:xfrm>
            <a:off x="5550120" y="5040000"/>
            <a:ext cx="2028240" cy="1029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15" name="PlaceHolder 4"/>
          <p:cNvSpPr>
            <a:spLocks noGrp="1"/>
          </p:cNvSpPr>
          <p:nvPr>
            <p:ph type="body"/>
          </p:nvPr>
        </p:nvSpPr>
        <p:spPr>
          <a:xfrm>
            <a:off x="7680240" y="5040000"/>
            <a:ext cx="2028240" cy="1029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16" name="PlaceHolder 5"/>
          <p:cNvSpPr>
            <a:spLocks noGrp="1"/>
          </p:cNvSpPr>
          <p:nvPr>
            <p:ph type="body"/>
          </p:nvPr>
        </p:nvSpPr>
        <p:spPr>
          <a:xfrm>
            <a:off x="3420000" y="6168240"/>
            <a:ext cx="2028240" cy="1029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17" name="PlaceHolder 6"/>
          <p:cNvSpPr>
            <a:spLocks noGrp="1"/>
          </p:cNvSpPr>
          <p:nvPr>
            <p:ph type="body"/>
          </p:nvPr>
        </p:nvSpPr>
        <p:spPr>
          <a:xfrm>
            <a:off x="5550120" y="6168240"/>
            <a:ext cx="2028240" cy="1029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18" name="PlaceHolder 7"/>
          <p:cNvSpPr>
            <a:spLocks noGrp="1"/>
          </p:cNvSpPr>
          <p:nvPr>
            <p:ph type="body"/>
          </p:nvPr>
        </p:nvSpPr>
        <p:spPr>
          <a:xfrm>
            <a:off x="7680240" y="6168240"/>
            <a:ext cx="2028240" cy="1029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8.xml"/><Relationship Id="rId6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0.xml"/><Relationship Id="rId8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36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2c3e5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CustomShape 1"/>
          <p:cNvSpPr/>
          <p:nvPr/>
        </p:nvSpPr>
        <p:spPr>
          <a:xfrm>
            <a:off x="0" y="0"/>
            <a:ext cx="10079640" cy="5039640"/>
          </a:xfrm>
          <a:prstGeom prst="rect">
            <a:avLst/>
          </a:prstGeom>
          <a:solidFill>
            <a:srgbClr val="1abc9c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" name="PlaceHolder 2"/>
          <p:cNvSpPr>
            <a:spLocks noGrp="1"/>
          </p:cNvSpPr>
          <p:nvPr>
            <p:ph type="title"/>
          </p:nvPr>
        </p:nvSpPr>
        <p:spPr>
          <a:xfrm>
            <a:off x="2700000" y="2700000"/>
            <a:ext cx="4679640" cy="2159640"/>
          </a:xfrm>
          <a:prstGeom prst="rect">
            <a:avLst/>
          </a:prstGeom>
        </p:spPr>
        <p:txBody>
          <a:bodyPr lIns="0" rIns="0" tIns="0" bIns="0" anchor="ctr" anchorCtr="1"/>
          <a:p>
            <a:r>
              <a:rPr b="0" lang="en-US" sz="1800" spc="-1" strike="noStrike">
                <a:latin typeface="Arial"/>
              </a:rPr>
              <a:t>Click to edit the title text format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body"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latin typeface="Arial"/>
              </a:rPr>
              <a:t>Click to edit the outline text format</a:t>
            </a:r>
            <a:endParaRPr b="0" lang="en-US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latin typeface="Arial"/>
              </a:rPr>
              <a:t>Second Outline Level</a:t>
            </a:r>
            <a:endParaRPr b="0" lang="en-US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latin typeface="Arial"/>
              </a:rPr>
              <a:t>Third Outline Level</a:t>
            </a:r>
            <a:endParaRPr b="0" lang="en-US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latin typeface="Arial"/>
              </a:rPr>
              <a:t>Fourth Outline Level</a:t>
            </a:r>
            <a:endParaRPr b="0" lang="en-US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Fifth Outline Level</a:t>
            </a:r>
            <a:endParaRPr b="0" lang="en-US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Sixth Outline Level</a:t>
            </a:r>
            <a:endParaRPr b="0" lang="en-US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Seventh Outline Level</a:t>
            </a:r>
            <a:endParaRPr b="0" lang="en-US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CustomShape 1"/>
          <p:cNvSpPr/>
          <p:nvPr/>
        </p:nvSpPr>
        <p:spPr>
          <a:xfrm>
            <a:off x="0" y="7200000"/>
            <a:ext cx="10079640" cy="359640"/>
          </a:xfrm>
          <a:prstGeom prst="rect">
            <a:avLst/>
          </a:prstGeom>
          <a:solidFill>
            <a:srgbClr val="2c3e50"/>
          </a:solidFill>
          <a:ln w="7200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40" name="CustomShape 2"/>
          <p:cNvSpPr/>
          <p:nvPr/>
        </p:nvSpPr>
        <p:spPr>
          <a:xfrm>
            <a:off x="0" y="0"/>
            <a:ext cx="10079640" cy="1619640"/>
          </a:xfrm>
          <a:prstGeom prst="rect">
            <a:avLst/>
          </a:prstGeom>
          <a:solidFill>
            <a:srgbClr val="2c3e50"/>
          </a:solidFill>
          <a:ln w="7200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41" name="CustomShape 3"/>
          <p:cNvSpPr/>
          <p:nvPr/>
        </p:nvSpPr>
        <p:spPr>
          <a:xfrm>
            <a:off x="9270000" y="6894000"/>
            <a:ext cx="539640" cy="539640"/>
          </a:xfrm>
          <a:prstGeom prst="ellipse">
            <a:avLst/>
          </a:prstGeom>
          <a:solidFill>
            <a:srgbClr val="1abc9c"/>
          </a:solidFill>
          <a:ln w="7200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42" name="PlaceHolder 4"/>
          <p:cNvSpPr>
            <a:spLocks noGrp="1"/>
          </p:cNvSpPr>
          <p:nvPr>
            <p:ph type="title"/>
          </p:nvPr>
        </p:nvSpPr>
        <p:spPr>
          <a:xfrm>
            <a:off x="2700000" y="2700000"/>
            <a:ext cx="4679640" cy="2159640"/>
          </a:xfrm>
          <a:prstGeom prst="rect">
            <a:avLst/>
          </a:prstGeom>
        </p:spPr>
        <p:txBody>
          <a:bodyPr lIns="0" rIns="0" tIns="0" bIns="0" anchor="ctr" anchorCtr="1"/>
          <a:p>
            <a:r>
              <a:rPr b="0" lang="en-US" sz="1800" spc="-1" strike="noStrike">
                <a:latin typeface="Arial"/>
              </a:rPr>
              <a:t>Click to edit the title text format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43" name="PlaceHolder 5"/>
          <p:cNvSpPr>
            <a:spLocks noGrp="1"/>
          </p:cNvSpPr>
          <p:nvPr>
            <p:ph type="body"/>
          </p:nvPr>
        </p:nvSpPr>
        <p:spPr>
          <a:xfrm>
            <a:off x="3420000" y="5040000"/>
            <a:ext cx="6299640" cy="2159640"/>
          </a:xfrm>
          <a:prstGeom prst="rect">
            <a:avLst/>
          </a:prstGeom>
        </p:spPr>
        <p:txBody>
          <a:bodyPr lIns="0" rIns="0" tIns="0" bIns="0">
            <a:normAutofit fontScale="94000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latin typeface="Arial"/>
              </a:rPr>
              <a:t>Click to edit the outline text format</a:t>
            </a:r>
            <a:endParaRPr b="0" lang="en-US" sz="18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latin typeface="Arial"/>
              </a:rPr>
              <a:t>Second Outline Level</a:t>
            </a:r>
            <a:endParaRPr b="0" lang="en-US" sz="1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latin typeface="Arial"/>
              </a:rPr>
              <a:t>Third Outline Level</a:t>
            </a:r>
            <a:endParaRPr b="0" lang="en-US" sz="18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latin typeface="Arial"/>
              </a:rPr>
              <a:t>Fourth Outline Level</a:t>
            </a:r>
            <a:endParaRPr b="0" lang="en-US" sz="18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latin typeface="Arial"/>
              </a:rPr>
              <a:t>Fifth Outline Level</a:t>
            </a:r>
            <a:endParaRPr b="0" lang="en-US" sz="18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latin typeface="Arial"/>
              </a:rPr>
              <a:t>Sixth Outline Level</a:t>
            </a:r>
            <a:endParaRPr b="0" lang="en-US" sz="18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latin typeface="Arial"/>
              </a:rPr>
              <a:t>Seventh Outline Level</a:t>
            </a:r>
            <a:endParaRPr b="0" lang="en-US" sz="18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2c3e5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CustomShape 1"/>
          <p:cNvSpPr/>
          <p:nvPr/>
        </p:nvSpPr>
        <p:spPr>
          <a:xfrm>
            <a:off x="2520000" y="2520000"/>
            <a:ext cx="5039640" cy="2519640"/>
          </a:xfrm>
          <a:prstGeom prst="wedgeRectCallout">
            <a:avLst>
              <a:gd name="adj1" fmla="val -42740"/>
              <a:gd name="adj2" fmla="val 114189"/>
            </a:avLst>
          </a:prstGeom>
          <a:solidFill>
            <a:srgbClr val="ffffff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81" name="PlaceHolder 2"/>
          <p:cNvSpPr>
            <a:spLocks noGrp="1"/>
          </p:cNvSpPr>
          <p:nvPr>
            <p:ph type="title"/>
          </p:nvPr>
        </p:nvSpPr>
        <p:spPr>
          <a:xfrm>
            <a:off x="2700000" y="2700000"/>
            <a:ext cx="4679640" cy="2159640"/>
          </a:xfrm>
          <a:prstGeom prst="rect">
            <a:avLst/>
          </a:prstGeom>
        </p:spPr>
        <p:txBody>
          <a:bodyPr lIns="0" rIns="0" tIns="0" bIns="0" anchor="ctr" anchorCtr="1"/>
          <a:p>
            <a:r>
              <a:rPr b="0" lang="en-US" sz="1800" spc="-1" strike="noStrike">
                <a:latin typeface="Arial"/>
              </a:rPr>
              <a:t>Click to edit the title text format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82" name="PlaceHolder 3"/>
          <p:cNvSpPr>
            <a:spLocks noGrp="1"/>
          </p:cNvSpPr>
          <p:nvPr>
            <p:ph type="body"/>
          </p:nvPr>
        </p:nvSpPr>
        <p:spPr>
          <a:xfrm>
            <a:off x="3420000" y="5040000"/>
            <a:ext cx="6299640" cy="2159640"/>
          </a:xfrm>
          <a:prstGeom prst="rect">
            <a:avLst/>
          </a:prstGeom>
        </p:spPr>
        <p:txBody>
          <a:bodyPr lIns="0" rIns="0" tIns="0" bIns="0">
            <a:normAutofit fontScale="94000"/>
          </a:bodyPr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latin typeface="Arial"/>
              </a:rPr>
              <a:t>Click to edit the outline text format</a:t>
            </a:r>
            <a:endParaRPr b="0" lang="en-US" sz="18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latin typeface="Arial"/>
              </a:rPr>
              <a:t>Second Outline Level</a:t>
            </a:r>
            <a:endParaRPr b="0" lang="en-US" sz="1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latin typeface="Arial"/>
              </a:rPr>
              <a:t>Third Outline Level</a:t>
            </a:r>
            <a:endParaRPr b="0" lang="en-US" sz="18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latin typeface="Arial"/>
              </a:rPr>
              <a:t>Fourth Outline Level</a:t>
            </a:r>
            <a:endParaRPr b="0" lang="en-US" sz="18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latin typeface="Arial"/>
              </a:rPr>
              <a:t>Fifth Outline Level</a:t>
            </a:r>
            <a:endParaRPr b="0" lang="en-US" sz="18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latin typeface="Arial"/>
              </a:rPr>
              <a:t>Sixth Outline Level</a:t>
            </a:r>
            <a:endParaRPr b="0" lang="en-US" sz="18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latin typeface="Arial"/>
              </a:rPr>
              <a:t>Seventh Outline Level</a:t>
            </a:r>
            <a:endParaRPr b="0" lang="en-US" sz="18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slideLayout" Target="../slideLayouts/slideLayout13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image" Target="../media/image4.png"/><Relationship Id="rId2" Type="http://schemas.openxmlformats.org/officeDocument/2006/relationships/slideLayout" Target="../slideLayouts/slideLayout13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5.xml.rels><?xml version="1.0" encoding="UTF-8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13.xml"/>
</Relationships>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9.xml.rels><?xml version="1.0" encoding="UTF-8"?>
<Relationships xmlns="http://schemas.openxmlformats.org/package/2006/relationships"><Relationship Id="rId1" Type="http://schemas.openxmlformats.org/officeDocument/2006/relationships/image" Target="../media/image6.png"/><Relationship Id="rId2" Type="http://schemas.openxmlformats.org/officeDocument/2006/relationships/slideLayout" Target="../slideLayouts/slideLayout13.xml"/>
</Relationships>
</file>

<file path=ppt/slides/_rels/slide20.xml.rels><?xml version="1.0" encoding="UTF-8"?>
<Relationships xmlns="http://schemas.openxmlformats.org/package/2006/relationships"><Relationship Id="rId1" Type="http://schemas.openxmlformats.org/officeDocument/2006/relationships/image" Target="../media/image7.png"/><Relationship Id="rId2" Type="http://schemas.openxmlformats.org/officeDocument/2006/relationships/slideLayout" Target="../slideLayouts/slideLayout13.xml"/>
</Relationships>
</file>

<file path=ppt/slides/_rels/slide2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2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2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2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2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26.xml.rels><?xml version="1.0" encoding="UTF-8"?>
<Relationships xmlns="http://schemas.openxmlformats.org/package/2006/relationships"><Relationship Id="rId1" Type="http://schemas.openxmlformats.org/officeDocument/2006/relationships/image" Target="../media/image8.png"/><Relationship Id="rId2" Type="http://schemas.openxmlformats.org/officeDocument/2006/relationships/slideLayout" Target="../slideLayouts/slideLayout13.xml"/>
</Relationships>
</file>

<file path=ppt/slides/_rels/slide27.xml.rels><?xml version="1.0" encoding="UTF-8"?>
<Relationships xmlns="http://schemas.openxmlformats.org/package/2006/relationships"><Relationship Id="rId1" Type="http://schemas.openxmlformats.org/officeDocument/2006/relationships/image" Target="../media/image9.png"/><Relationship Id="rId2" Type="http://schemas.openxmlformats.org/officeDocument/2006/relationships/slideLayout" Target="../slideLayouts/slideLayout13.xml"/>
</Relationships>
</file>

<file path=ppt/slides/_rels/slide2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2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9.xml.rels><?xml version="1.0" encoding="UTF-8"?>
<Relationships xmlns="http://schemas.openxmlformats.org/package/2006/relationships"><Relationship Id="rId1" Type="http://schemas.openxmlformats.org/officeDocument/2006/relationships/image" Target="../media/image10.png"/><Relationship Id="rId2" Type="http://schemas.openxmlformats.org/officeDocument/2006/relationships/slideLayout" Target="../slideLayouts/slideLayout13.xml"/>
</Relationships>
</file>

<file path=ppt/slides/_rels/slide40.xml.rels><?xml version="1.0" encoding="UTF-8"?>
<Relationships xmlns="http://schemas.openxmlformats.org/package/2006/relationships"><Relationship Id="rId1" Type="http://schemas.openxmlformats.org/officeDocument/2006/relationships/image" Target="../media/image11.png"/><Relationship Id="rId2" Type="http://schemas.openxmlformats.org/officeDocument/2006/relationships/slideLayout" Target="../slideLayouts/slideLayout13.xml"/>
</Relationships>
</file>

<file path=ppt/slides/_rels/slide4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CustomShape 1"/>
          <p:cNvSpPr/>
          <p:nvPr/>
        </p:nvSpPr>
        <p:spPr>
          <a:xfrm>
            <a:off x="360000" y="3780000"/>
            <a:ext cx="9359640" cy="958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 anchorCtr="1"/>
          <a:p>
            <a:pPr algn="ctr">
              <a:lnSpc>
                <a:spcPct val="100000"/>
              </a:lnSpc>
            </a:pPr>
            <a:r>
              <a:rPr b="1" lang="en-US" sz="3600" spc="-1" strike="noStrike">
                <a:solidFill>
                  <a:srgbClr val="ffffff"/>
                </a:solidFill>
                <a:latin typeface="Source Sans Pro Black"/>
              </a:rPr>
              <a:t>TIS13531 METODOLOGI PENELITIAN</a:t>
            </a:r>
            <a:endParaRPr b="0" lang="en-US" sz="3600" spc="-1" strike="noStrike">
              <a:latin typeface="Arial"/>
            </a:endParaRPr>
          </a:p>
        </p:txBody>
      </p:sp>
      <p:sp>
        <p:nvSpPr>
          <p:cNvPr id="120" name="CustomShape 2"/>
          <p:cNvSpPr/>
          <p:nvPr/>
        </p:nvSpPr>
        <p:spPr>
          <a:xfrm>
            <a:off x="360000" y="5220000"/>
            <a:ext cx="9359640" cy="19796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/>
          <a:p>
            <a:pPr algn="ctr">
              <a:lnSpc>
                <a:spcPct val="100000"/>
              </a:lnSpc>
            </a:pPr>
            <a:r>
              <a:rPr b="0" lang="en-US" sz="3600" spc="-1" strike="noStrike">
                <a:solidFill>
                  <a:srgbClr val="ffffff"/>
                </a:solidFill>
                <a:latin typeface="Source Sans Pro"/>
              </a:rPr>
              <a:t>Minggu 13 - Implementasi dan Hasil</a:t>
            </a:r>
            <a:endParaRPr b="0" lang="en-US" sz="36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CustomShape 1"/>
          <p:cNvSpPr/>
          <p:nvPr/>
        </p:nvSpPr>
        <p:spPr>
          <a:xfrm>
            <a:off x="360000" y="301320"/>
            <a:ext cx="9359640" cy="958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/>
          <a:p>
            <a:pPr algn="ctr">
              <a:lnSpc>
                <a:spcPct val="100000"/>
              </a:lnSpc>
            </a:pPr>
            <a:r>
              <a:rPr b="1" lang="en-US" sz="3600" spc="-1" strike="noStrike">
                <a:solidFill>
                  <a:srgbClr val="ffffff"/>
                </a:solidFill>
                <a:latin typeface="Source Sans Pro Black"/>
              </a:rPr>
              <a:t>Sub-Menu</a:t>
            </a:r>
            <a:endParaRPr b="0" lang="en-US" sz="3600" spc="-1" strike="noStrike">
              <a:latin typeface="Arial"/>
            </a:endParaRPr>
          </a:p>
        </p:txBody>
      </p:sp>
      <p:sp>
        <p:nvSpPr>
          <p:cNvPr id="122" name="CustomShape 2"/>
          <p:cNvSpPr/>
          <p:nvPr/>
        </p:nvSpPr>
        <p:spPr>
          <a:xfrm>
            <a:off x="360000" y="1980000"/>
            <a:ext cx="9359640" cy="50396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>
            <a:normAutofit/>
          </a:bodyPr>
          <a:p>
            <a:pPr marL="432000" indent="-323640">
              <a:lnSpc>
                <a:spcPct val="100000"/>
              </a:lnSpc>
              <a:spcAft>
                <a:spcPts val="1414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en-US" sz="3200" spc="-1" strike="noStrike">
                <a:solidFill>
                  <a:srgbClr val="2c3e50"/>
                </a:solidFill>
                <a:latin typeface="Source Sans Pro Semibold"/>
              </a:rPr>
              <a:t>Bab 4 Implementasi Metode</a:t>
            </a:r>
            <a:endParaRPr b="0" lang="en-US" sz="3200" spc="-1" strike="noStrike">
              <a:latin typeface="Arial"/>
            </a:endParaRPr>
          </a:p>
          <a:p>
            <a:pPr lvl="1" marL="864000" indent="-323640">
              <a:lnSpc>
                <a:spcPct val="100000"/>
              </a:lnSpc>
              <a:spcAft>
                <a:spcPts val="1134"/>
              </a:spcAft>
              <a:buClr>
                <a:srgbClr val="2c3e50"/>
              </a:buClr>
              <a:buSzPct val="75000"/>
              <a:buFont typeface="Symbol"/>
              <a:buChar char=""/>
            </a:pPr>
            <a:r>
              <a:rPr b="0" lang="en-US" sz="2800" spc="-1" strike="noStrike">
                <a:solidFill>
                  <a:srgbClr val="2c3e50"/>
                </a:solidFill>
                <a:latin typeface="Source Sans Pro"/>
              </a:rPr>
              <a:t>Skenario (Eksperimen)</a:t>
            </a:r>
            <a:endParaRPr b="0" lang="en-US" sz="2800" spc="-1" strike="noStrike">
              <a:latin typeface="Arial"/>
            </a:endParaRPr>
          </a:p>
          <a:p>
            <a:pPr lvl="1" marL="864000" indent="-323640">
              <a:lnSpc>
                <a:spcPct val="100000"/>
              </a:lnSpc>
              <a:spcAft>
                <a:spcPts val="1134"/>
              </a:spcAft>
              <a:buClr>
                <a:srgbClr val="2c3e50"/>
              </a:buClr>
              <a:buSzPct val="75000"/>
              <a:buFont typeface="Symbol"/>
              <a:buChar char=""/>
            </a:pPr>
            <a:r>
              <a:rPr b="0" lang="en-US" sz="2800" spc="-1" strike="noStrike">
                <a:solidFill>
                  <a:srgbClr val="2c3e50"/>
                </a:solidFill>
                <a:latin typeface="Source Sans Pro"/>
              </a:rPr>
              <a:t>Eksekusi Pengumpulan Data</a:t>
            </a:r>
            <a:endParaRPr b="0" lang="en-US" sz="2800" spc="-1" strike="noStrike">
              <a:latin typeface="Arial"/>
            </a:endParaRPr>
          </a:p>
          <a:p>
            <a:pPr lvl="1" marL="864000" indent="-323640">
              <a:lnSpc>
                <a:spcPct val="100000"/>
              </a:lnSpc>
              <a:spcAft>
                <a:spcPts val="1134"/>
              </a:spcAft>
              <a:buClr>
                <a:srgbClr val="2c3e50"/>
              </a:buClr>
              <a:buSzPct val="75000"/>
              <a:buFont typeface="Symbol"/>
              <a:buChar char=""/>
            </a:pPr>
            <a:r>
              <a:rPr b="0" lang="en-US" sz="2800" spc="-1" strike="noStrike">
                <a:solidFill>
                  <a:srgbClr val="2c3e50"/>
                </a:solidFill>
                <a:latin typeface="Source Sans Pro"/>
              </a:rPr>
              <a:t>Analisis Data</a:t>
            </a:r>
            <a:endParaRPr b="0" lang="en-US" sz="2800" spc="-1" strike="noStrike">
              <a:latin typeface="Arial"/>
            </a:endParaRPr>
          </a:p>
          <a:p>
            <a:pPr lvl="1" marL="864000" indent="-323640">
              <a:lnSpc>
                <a:spcPct val="100000"/>
              </a:lnSpc>
              <a:spcAft>
                <a:spcPts val="1134"/>
              </a:spcAft>
              <a:buClr>
                <a:srgbClr val="2c3e50"/>
              </a:buClr>
              <a:buSzPct val="75000"/>
              <a:buFont typeface="Symbol"/>
              <a:buChar char=""/>
            </a:pPr>
            <a:r>
              <a:rPr b="0" lang="en-US" sz="2800" spc="-1" strike="noStrike">
                <a:solidFill>
                  <a:srgbClr val="2c3e50"/>
                </a:solidFill>
                <a:latin typeface="Source Sans Pro"/>
              </a:rPr>
              <a:t>Kesimpulan Analisis</a:t>
            </a:r>
            <a:endParaRPr b="0" lang="en-US" sz="2800" spc="-1" strike="noStrike">
              <a:latin typeface="Arial"/>
            </a:endParaRPr>
          </a:p>
          <a:p>
            <a:pPr lvl="1" marL="864000" indent="-323640">
              <a:lnSpc>
                <a:spcPct val="100000"/>
              </a:lnSpc>
              <a:spcAft>
                <a:spcPts val="1134"/>
              </a:spcAft>
              <a:buClr>
                <a:srgbClr val="2c3e50"/>
              </a:buClr>
              <a:buSzPct val="75000"/>
              <a:buFont typeface="Symbol"/>
              <a:buChar char=""/>
            </a:pPr>
            <a:r>
              <a:rPr b="0" lang="en-US" sz="2800" spc="-1" strike="noStrike">
                <a:solidFill>
                  <a:srgbClr val="2c3e50"/>
                </a:solidFill>
                <a:latin typeface="Source Sans Pro"/>
              </a:rPr>
              <a:t>Implementasi Algoritma</a:t>
            </a:r>
            <a:endParaRPr b="0" lang="en-US" sz="2800" spc="-1" strike="noStrike">
              <a:latin typeface="Arial"/>
            </a:endParaRPr>
          </a:p>
          <a:p>
            <a:pPr lvl="1" marL="864000" indent="-323640">
              <a:lnSpc>
                <a:spcPct val="100000"/>
              </a:lnSpc>
              <a:spcAft>
                <a:spcPts val="1134"/>
              </a:spcAft>
              <a:buClr>
                <a:srgbClr val="2c3e50"/>
              </a:buClr>
              <a:buSzPct val="75000"/>
              <a:buFont typeface="Symbol"/>
              <a:buChar char=""/>
            </a:pPr>
            <a:r>
              <a:rPr b="0" lang="en-US" sz="2800" spc="-1" strike="noStrike">
                <a:solidFill>
                  <a:srgbClr val="2c3e50"/>
                </a:solidFill>
                <a:latin typeface="Source Sans Pro"/>
              </a:rPr>
              <a:t>Pengujian</a:t>
            </a:r>
            <a:endParaRPr b="0" lang="en-US" sz="2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3" dur="indefinite" restart="never" nodeType="tmRoot">
          <p:childTnLst>
            <p:seq>
              <p:cTn id="4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CustomShape 1"/>
          <p:cNvSpPr/>
          <p:nvPr/>
        </p:nvSpPr>
        <p:spPr>
          <a:xfrm>
            <a:off x="360000" y="301320"/>
            <a:ext cx="9359640" cy="958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/>
          <a:p>
            <a:pPr algn="ctr">
              <a:lnSpc>
                <a:spcPct val="100000"/>
              </a:lnSpc>
            </a:pPr>
            <a:r>
              <a:rPr b="1" lang="en-US" sz="3600" spc="-1" strike="noStrike">
                <a:solidFill>
                  <a:srgbClr val="ffffff"/>
                </a:solidFill>
                <a:latin typeface="Source Sans Pro Black"/>
              </a:rPr>
              <a:t>Sub-Menu</a:t>
            </a:r>
            <a:endParaRPr b="0" lang="en-US" sz="3600" spc="-1" strike="noStrike">
              <a:latin typeface="Arial"/>
            </a:endParaRPr>
          </a:p>
        </p:txBody>
      </p:sp>
      <p:sp>
        <p:nvSpPr>
          <p:cNvPr id="124" name="CustomShape 2"/>
          <p:cNvSpPr/>
          <p:nvPr/>
        </p:nvSpPr>
        <p:spPr>
          <a:xfrm>
            <a:off x="360000" y="1980000"/>
            <a:ext cx="9359640" cy="50396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>
            <a:normAutofit/>
          </a:bodyPr>
          <a:p>
            <a:pPr marL="432000" indent="-323640">
              <a:lnSpc>
                <a:spcPct val="100000"/>
              </a:lnSpc>
              <a:spcAft>
                <a:spcPts val="1414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en-US" sz="3200" spc="-1" strike="noStrike">
                <a:solidFill>
                  <a:srgbClr val="2c3e50"/>
                </a:solidFill>
                <a:latin typeface="Source Sans Pro Semibold"/>
              </a:rPr>
              <a:t>Bab 5 Hasil dan Analisis</a:t>
            </a:r>
            <a:endParaRPr b="0" lang="en-US" sz="3200" spc="-1" strike="noStrike">
              <a:latin typeface="Arial"/>
            </a:endParaRPr>
          </a:p>
          <a:p>
            <a:pPr lvl="1" marL="864000" indent="-323640">
              <a:lnSpc>
                <a:spcPct val="100000"/>
              </a:lnSpc>
              <a:spcAft>
                <a:spcPts val="1134"/>
              </a:spcAft>
              <a:buClr>
                <a:srgbClr val="2c3e50"/>
              </a:buClr>
              <a:buSzPct val="75000"/>
              <a:buFont typeface="Symbol"/>
              <a:buChar char=""/>
            </a:pPr>
            <a:r>
              <a:rPr b="0" lang="en-US" sz="2800" spc="-1" strike="noStrike">
                <a:solidFill>
                  <a:srgbClr val="2c3e50"/>
                </a:solidFill>
                <a:latin typeface="Source Sans Pro"/>
              </a:rPr>
              <a:t>Penjelasan Hasil</a:t>
            </a:r>
            <a:endParaRPr b="0" lang="en-US" sz="2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5" dur="indefinite" restart="never" nodeType="tmRoot">
          <p:childTnLst>
            <p:seq>
              <p:cTn id="6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CustomShape 1"/>
          <p:cNvSpPr/>
          <p:nvPr/>
        </p:nvSpPr>
        <p:spPr>
          <a:xfrm>
            <a:off x="360000" y="301320"/>
            <a:ext cx="9359640" cy="958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/>
          <a:p>
            <a:pPr algn="ctr">
              <a:lnSpc>
                <a:spcPct val="100000"/>
              </a:lnSpc>
            </a:pPr>
            <a:r>
              <a:rPr b="1" lang="en-US" sz="3600" spc="-1" strike="noStrike">
                <a:solidFill>
                  <a:srgbClr val="ffffff"/>
                </a:solidFill>
                <a:latin typeface="Source Sans Pro Black"/>
              </a:rPr>
              <a:t>Bab 4 - Skenario</a:t>
            </a:r>
            <a:endParaRPr b="0" lang="en-US" sz="3600" spc="-1" strike="noStrike">
              <a:latin typeface="Arial"/>
            </a:endParaRPr>
          </a:p>
        </p:txBody>
      </p:sp>
      <p:sp>
        <p:nvSpPr>
          <p:cNvPr id="126" name="CustomShape 2"/>
          <p:cNvSpPr/>
          <p:nvPr/>
        </p:nvSpPr>
        <p:spPr>
          <a:xfrm>
            <a:off x="360000" y="1980000"/>
            <a:ext cx="9359640" cy="50396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>
            <a:normAutofit/>
          </a:bodyPr>
          <a:p>
            <a:pPr marL="432000" indent="-323640" algn="just">
              <a:lnSpc>
                <a:spcPct val="100000"/>
              </a:lnSpc>
              <a:spcAft>
                <a:spcPts val="1414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en-US" sz="3200" spc="-1" strike="noStrike">
                <a:solidFill>
                  <a:srgbClr val="2c3e50"/>
                </a:solidFill>
                <a:latin typeface="Source Sans Pro Semibold"/>
              </a:rPr>
              <a:t>Di bab 4 ini hendaknya mahasiswa menjelaskan rencana yang akan dilakukan sebelum menjalankan penelitian</a:t>
            </a:r>
            <a:endParaRPr b="0" lang="en-US" sz="3200" spc="-1" strike="noStrike">
              <a:latin typeface="Arial"/>
            </a:endParaRPr>
          </a:p>
          <a:p>
            <a:pPr marL="432000" indent="-323640" algn="just">
              <a:lnSpc>
                <a:spcPct val="100000"/>
              </a:lnSpc>
              <a:spcAft>
                <a:spcPts val="1414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en-US" sz="3200" spc="-1" strike="noStrike">
                <a:solidFill>
                  <a:srgbClr val="2c3e50"/>
                </a:solidFill>
                <a:latin typeface="Source Sans Pro Semibold"/>
              </a:rPr>
              <a:t>Bagi eksperimen maupun observasi, skenario apa yang akan dilakukan bisa dijelaskan di sini.</a:t>
            </a:r>
            <a:endParaRPr b="0" lang="en-US" sz="3200" spc="-1" strike="noStrike">
              <a:latin typeface="Arial"/>
            </a:endParaRPr>
          </a:p>
          <a:p>
            <a:pPr marL="432000" indent="-323640" algn="just">
              <a:lnSpc>
                <a:spcPct val="100000"/>
              </a:lnSpc>
              <a:spcAft>
                <a:spcPts val="1414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en-US" sz="3200" spc="-1" strike="noStrike">
                <a:solidFill>
                  <a:srgbClr val="2c3e50"/>
                </a:solidFill>
                <a:latin typeface="Source Sans Pro Semibold"/>
              </a:rPr>
              <a:t>Skenario bisa berupa tatanan, serta variabel apa yang ikut serta.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7" dur="indefinite" restart="never" nodeType="tmRoot">
          <p:childTnLst>
            <p:seq>
              <p:cTn id="8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CustomShape 1"/>
          <p:cNvSpPr/>
          <p:nvPr/>
        </p:nvSpPr>
        <p:spPr>
          <a:xfrm>
            <a:off x="360000" y="301320"/>
            <a:ext cx="9359640" cy="958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/>
          <a:p>
            <a:pPr algn="ctr">
              <a:lnSpc>
                <a:spcPct val="100000"/>
              </a:lnSpc>
            </a:pPr>
            <a:r>
              <a:rPr b="1" lang="en-US" sz="3600" spc="-1" strike="noStrike">
                <a:solidFill>
                  <a:srgbClr val="ffffff"/>
                </a:solidFill>
                <a:latin typeface="Source Sans Pro Black"/>
              </a:rPr>
              <a:t>Bab 4 - Skenario</a:t>
            </a:r>
            <a:endParaRPr b="0" lang="en-US" sz="3600" spc="-1" strike="noStrike">
              <a:latin typeface="Arial"/>
            </a:endParaRPr>
          </a:p>
        </p:txBody>
      </p:sp>
      <p:sp>
        <p:nvSpPr>
          <p:cNvPr id="128" name="CustomShape 2"/>
          <p:cNvSpPr/>
          <p:nvPr/>
        </p:nvSpPr>
        <p:spPr>
          <a:xfrm>
            <a:off x="360000" y="1980000"/>
            <a:ext cx="9359640" cy="50396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>
            <a:normAutofit/>
          </a:bodyPr>
          <a:p>
            <a:pPr marL="432000" indent="-323640">
              <a:lnSpc>
                <a:spcPct val="100000"/>
              </a:lnSpc>
              <a:spcAft>
                <a:spcPts val="1414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en-US" sz="3200" spc="-1" strike="noStrike">
                <a:solidFill>
                  <a:srgbClr val="2c3e50"/>
                </a:solidFill>
                <a:latin typeface="Source Sans Pro Semibold"/>
              </a:rPr>
              <a:t>Jika eksperimen atau observasi di bidang jaringan, hal-hal yang bisa diikutkan adalah perangkat-perangkat keras yang digunakan, serta konfigurasi kabel secara fisik.</a:t>
            </a:r>
            <a:endParaRPr b="0" lang="en-US" sz="3200" spc="-1" strike="noStrike"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414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en-US" sz="3200" spc="-1" strike="noStrike">
                <a:solidFill>
                  <a:srgbClr val="2c3e50"/>
                </a:solidFill>
                <a:latin typeface="Source Sans Pro Semibold"/>
              </a:rPr>
              <a:t>Meskipun nanti eksekusinya menggunakan simulasi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9" dur="indefinite" restart="never" nodeType="tmRoot">
          <p:childTnLst>
            <p:seq>
              <p:cTn id="10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CustomShape 1"/>
          <p:cNvSpPr/>
          <p:nvPr/>
        </p:nvSpPr>
        <p:spPr>
          <a:xfrm>
            <a:off x="360000" y="301320"/>
            <a:ext cx="9359640" cy="958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/>
          <a:p>
            <a:pPr algn="ctr">
              <a:lnSpc>
                <a:spcPct val="100000"/>
              </a:lnSpc>
            </a:pPr>
            <a:r>
              <a:rPr b="1" lang="en-US" sz="3600" spc="-1" strike="noStrike">
                <a:solidFill>
                  <a:srgbClr val="ffffff"/>
                </a:solidFill>
                <a:latin typeface="Source Sans Pro Black"/>
              </a:rPr>
              <a:t>Bab 4 - Skenario</a:t>
            </a:r>
            <a:endParaRPr b="0" lang="en-US" sz="3600" spc="-1" strike="noStrike">
              <a:latin typeface="Arial"/>
            </a:endParaRPr>
          </a:p>
        </p:txBody>
      </p:sp>
      <p:sp>
        <p:nvSpPr>
          <p:cNvPr id="130" name="CustomShape 2"/>
          <p:cNvSpPr/>
          <p:nvPr/>
        </p:nvSpPr>
        <p:spPr>
          <a:xfrm>
            <a:off x="360000" y="1980000"/>
            <a:ext cx="9359640" cy="50396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>
            <a:normAutofit/>
          </a:bodyPr>
          <a:p>
            <a:pPr marL="432000" indent="-323640" algn="just">
              <a:lnSpc>
                <a:spcPct val="100000"/>
              </a:lnSpc>
              <a:spcAft>
                <a:spcPts val="1414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en-US" sz="3200" spc="-1" strike="noStrike">
                <a:solidFill>
                  <a:srgbClr val="2c3e50"/>
                </a:solidFill>
                <a:latin typeface="Source Sans Pro Semibold"/>
              </a:rPr>
              <a:t>Selain hal-hal fisik, konfigurasi perangkat atau lebih mudahnya konfigurasi software juga dapat disertakan di sini.</a:t>
            </a:r>
            <a:endParaRPr b="0" lang="en-US" sz="3200" spc="-1" strike="noStrike">
              <a:latin typeface="Arial"/>
            </a:endParaRPr>
          </a:p>
          <a:p>
            <a:pPr marL="432000" indent="-323640" algn="just">
              <a:lnSpc>
                <a:spcPct val="100000"/>
              </a:lnSpc>
              <a:spcAft>
                <a:spcPts val="1414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en-US" sz="3200" spc="-1" strike="noStrike">
                <a:solidFill>
                  <a:srgbClr val="2c3e50"/>
                </a:solidFill>
                <a:latin typeface="Source Sans Pro Semibold"/>
              </a:rPr>
              <a:t>Konfigurasi software di bidang jaringan bisa berupa konfigurasi router.</a:t>
            </a:r>
            <a:endParaRPr b="0" lang="en-US" sz="3200" spc="-1" strike="noStrike">
              <a:latin typeface="Arial"/>
            </a:endParaRPr>
          </a:p>
          <a:p>
            <a:pPr marL="432000" indent="-323640" algn="just">
              <a:lnSpc>
                <a:spcPct val="100000"/>
              </a:lnSpc>
              <a:spcAft>
                <a:spcPts val="1414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en-US" sz="3200" spc="-1" strike="noStrike">
                <a:solidFill>
                  <a:srgbClr val="2c3e50"/>
                </a:solidFill>
                <a:latin typeface="Source Sans Pro Semibold"/>
              </a:rPr>
              <a:t>Sedangkan untuk bidang lainnya bisa merujuk ke sistem operasinya.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11" dur="indefinite" restart="never" nodeType="tmRoot">
          <p:childTnLst>
            <p:seq>
              <p:cTn id="12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CustomShape 1"/>
          <p:cNvSpPr/>
          <p:nvPr/>
        </p:nvSpPr>
        <p:spPr>
          <a:xfrm>
            <a:off x="360000" y="301320"/>
            <a:ext cx="9359640" cy="958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/>
          <a:p>
            <a:pPr algn="ctr">
              <a:lnSpc>
                <a:spcPct val="100000"/>
              </a:lnSpc>
            </a:pPr>
            <a:r>
              <a:rPr b="1" lang="en-US" sz="3600" spc="-1" strike="noStrike">
                <a:solidFill>
                  <a:srgbClr val="ffffff"/>
                </a:solidFill>
                <a:latin typeface="Source Sans Pro Black"/>
              </a:rPr>
              <a:t>Bab 4 - Skenario</a:t>
            </a:r>
            <a:endParaRPr b="0" lang="en-US" sz="3600" spc="-1" strike="noStrike">
              <a:latin typeface="Arial"/>
            </a:endParaRPr>
          </a:p>
        </p:txBody>
      </p:sp>
      <p:sp>
        <p:nvSpPr>
          <p:cNvPr id="132" name="CustomShape 2"/>
          <p:cNvSpPr/>
          <p:nvPr/>
        </p:nvSpPr>
        <p:spPr>
          <a:xfrm>
            <a:off x="360000" y="1980000"/>
            <a:ext cx="9359640" cy="50396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>
            <a:normAutofit/>
          </a:bodyPr>
          <a:p>
            <a:pPr marL="432000" indent="-323640">
              <a:lnSpc>
                <a:spcPct val="100000"/>
              </a:lnSpc>
              <a:spcAft>
                <a:spcPts val="1414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en-US" sz="3200" spc="-1" strike="noStrike">
                <a:solidFill>
                  <a:srgbClr val="2c3e50"/>
                </a:solidFill>
                <a:latin typeface="Source Sans Pro Semibold"/>
              </a:rPr>
              <a:t>Singkatnya bisa seperti ini:</a:t>
            </a:r>
            <a:endParaRPr b="0" lang="en-US" sz="3200" spc="-1" strike="noStrike">
              <a:latin typeface="Arial"/>
            </a:endParaRPr>
          </a:p>
          <a:p>
            <a:pPr lvl="1" marL="864000" indent="-323640">
              <a:lnSpc>
                <a:spcPct val="100000"/>
              </a:lnSpc>
              <a:spcAft>
                <a:spcPts val="1134"/>
              </a:spcAft>
              <a:buClr>
                <a:srgbClr val="2c3e50"/>
              </a:buClr>
              <a:buSzPct val="75000"/>
              <a:buFont typeface="Symbol"/>
              <a:buChar char=""/>
            </a:pPr>
            <a:r>
              <a:rPr b="0" lang="en-US" sz="2800" spc="-1" strike="noStrike">
                <a:solidFill>
                  <a:srgbClr val="2c3e50"/>
                </a:solidFill>
                <a:latin typeface="Source Sans Pro"/>
              </a:rPr>
              <a:t>Penjelasan Skenario</a:t>
            </a:r>
            <a:endParaRPr b="0" lang="en-US" sz="2800" spc="-1" strike="noStrike">
              <a:latin typeface="Arial"/>
            </a:endParaRPr>
          </a:p>
          <a:p>
            <a:pPr lvl="2" marL="1296000" indent="-287640">
              <a:lnSpc>
                <a:spcPct val="100000"/>
              </a:lnSpc>
              <a:spcAft>
                <a:spcPts val="850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solidFill>
                  <a:srgbClr val="2c3e50"/>
                </a:solidFill>
                <a:latin typeface="Source Sans Pro"/>
              </a:rPr>
              <a:t>Konfigurasi Hardware</a:t>
            </a:r>
            <a:endParaRPr b="0" lang="en-US" sz="2400" spc="-1" strike="noStrike">
              <a:latin typeface="Arial"/>
            </a:endParaRPr>
          </a:p>
          <a:p>
            <a:pPr lvl="2" marL="1296000" indent="-287640">
              <a:lnSpc>
                <a:spcPct val="100000"/>
              </a:lnSpc>
              <a:spcAft>
                <a:spcPts val="850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solidFill>
                  <a:srgbClr val="2c3e50"/>
                </a:solidFill>
                <a:latin typeface="Source Sans Pro"/>
              </a:rPr>
              <a:t>Konfigurasi Software</a:t>
            </a:r>
            <a:endParaRPr b="0" lang="en-US" sz="2400" spc="-1" strike="noStrike"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414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en-US" sz="3200" spc="-1" strike="noStrike">
                <a:solidFill>
                  <a:srgbClr val="2c3e50"/>
                </a:solidFill>
                <a:latin typeface="Source Sans Pro Semibold"/>
              </a:rPr>
              <a:t>Jadi bagian pertama ini menyangkut ke persiapan pertama sebelum eksekusi dimulai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13" dur="indefinite" restart="never" nodeType="tmRoot">
          <p:childTnLst>
            <p:seq>
              <p:cTn id="14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CustomShape 1"/>
          <p:cNvSpPr/>
          <p:nvPr/>
        </p:nvSpPr>
        <p:spPr>
          <a:xfrm>
            <a:off x="360000" y="301320"/>
            <a:ext cx="9359640" cy="958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/>
          <a:p>
            <a:pPr algn="ctr">
              <a:lnSpc>
                <a:spcPct val="100000"/>
              </a:lnSpc>
            </a:pPr>
            <a:r>
              <a:rPr b="1" lang="en-US" sz="3600" spc="-1" strike="noStrike">
                <a:solidFill>
                  <a:srgbClr val="ffffff"/>
                </a:solidFill>
                <a:latin typeface="Source Sans Pro Black"/>
              </a:rPr>
              <a:t>Bab 4 - Skenario</a:t>
            </a:r>
            <a:endParaRPr b="0" lang="en-US" sz="3600" spc="-1" strike="noStrike">
              <a:latin typeface="Arial"/>
            </a:endParaRPr>
          </a:p>
        </p:txBody>
      </p:sp>
      <p:sp>
        <p:nvSpPr>
          <p:cNvPr id="134" name="CustomShape 2"/>
          <p:cNvSpPr/>
          <p:nvPr/>
        </p:nvSpPr>
        <p:spPr>
          <a:xfrm>
            <a:off x="360000" y="1980000"/>
            <a:ext cx="9359640" cy="50396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>
            <a:normAutofit/>
          </a:bodyPr>
          <a:p>
            <a:pPr marL="432000" indent="-323640">
              <a:lnSpc>
                <a:spcPct val="100000"/>
              </a:lnSpc>
              <a:spcAft>
                <a:spcPts val="1414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en-US" sz="3200" spc="-1" strike="noStrike">
                <a:solidFill>
                  <a:srgbClr val="2c3e50"/>
                </a:solidFill>
                <a:latin typeface="Source Sans Pro Semibold"/>
              </a:rPr>
              <a:t>Sebaiknya dalam penjelasan konfigurasi dilakukan per hardware dan per software.</a:t>
            </a:r>
            <a:endParaRPr b="0" lang="en-US" sz="3200" spc="-1" strike="noStrike"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414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en-US" sz="3200" spc="-1" strike="noStrike">
                <a:solidFill>
                  <a:srgbClr val="2c3e50"/>
                </a:solidFill>
                <a:latin typeface="Source Sans Pro Semibold"/>
              </a:rPr>
              <a:t>Jika ada 4 hardware yang digunakan, jelaskanlah ke empat konfigurasi hardware tersebut.</a:t>
            </a:r>
            <a:endParaRPr b="0" lang="en-US" sz="3200" spc="-1" strike="noStrike"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414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en-US" sz="3200" spc="-1" strike="noStrike">
                <a:solidFill>
                  <a:srgbClr val="2c3e50"/>
                </a:solidFill>
                <a:latin typeface="Source Sans Pro Semibold"/>
              </a:rPr>
              <a:t>Penjelasan dapat berupa gambar untuk membantu penjelasan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15" dur="indefinite" restart="never" nodeType="tmRoot">
          <p:childTnLst>
            <p:seq>
              <p:cTn id="16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" name="" descr=""/>
          <p:cNvPicPr/>
          <p:nvPr/>
        </p:nvPicPr>
        <p:blipFill>
          <a:blip r:embed="rId1"/>
          <a:stretch/>
        </p:blipFill>
        <p:spPr>
          <a:xfrm>
            <a:off x="360000" y="4755600"/>
            <a:ext cx="9475560" cy="2285280"/>
          </a:xfrm>
          <a:prstGeom prst="rect">
            <a:avLst/>
          </a:prstGeom>
          <a:ln>
            <a:noFill/>
          </a:ln>
        </p:spPr>
      </p:pic>
      <p:sp>
        <p:nvSpPr>
          <p:cNvPr id="136" name="CustomShape 1"/>
          <p:cNvSpPr/>
          <p:nvPr/>
        </p:nvSpPr>
        <p:spPr>
          <a:xfrm>
            <a:off x="360000" y="301320"/>
            <a:ext cx="9359640" cy="958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/>
          <a:p>
            <a:pPr algn="ctr">
              <a:lnSpc>
                <a:spcPct val="100000"/>
              </a:lnSpc>
            </a:pPr>
            <a:r>
              <a:rPr b="1" lang="en-US" sz="3600" spc="-1" strike="noStrike">
                <a:solidFill>
                  <a:srgbClr val="ffffff"/>
                </a:solidFill>
                <a:latin typeface="Source Sans Pro Black"/>
              </a:rPr>
              <a:t>Bab 4 - Skenario</a:t>
            </a:r>
            <a:endParaRPr b="0" lang="en-US" sz="3600" spc="-1" strike="noStrike">
              <a:latin typeface="Arial"/>
            </a:endParaRPr>
          </a:p>
        </p:txBody>
      </p:sp>
      <p:sp>
        <p:nvSpPr>
          <p:cNvPr id="137" name="CustomShape 2"/>
          <p:cNvSpPr/>
          <p:nvPr/>
        </p:nvSpPr>
        <p:spPr>
          <a:xfrm>
            <a:off x="360000" y="1980000"/>
            <a:ext cx="9359640" cy="50396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>
            <a:normAutofit/>
          </a:bodyPr>
          <a:p>
            <a:pPr marL="432000" indent="-323640">
              <a:lnSpc>
                <a:spcPct val="100000"/>
              </a:lnSpc>
              <a:spcAft>
                <a:spcPts val="1414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en-US" sz="3200" spc="-1" strike="noStrike">
                <a:solidFill>
                  <a:srgbClr val="2c3e50"/>
                </a:solidFill>
                <a:latin typeface="Source Sans Pro Semibold"/>
              </a:rPr>
              <a:t>Contoh:</a:t>
            </a:r>
            <a:endParaRPr b="0" lang="en-US" sz="3200" spc="-1" strike="noStrike">
              <a:latin typeface="Arial"/>
            </a:endParaRPr>
          </a:p>
        </p:txBody>
      </p:sp>
      <p:pic>
        <p:nvPicPr>
          <p:cNvPr id="138" name="" descr=""/>
          <p:cNvPicPr/>
          <p:nvPr/>
        </p:nvPicPr>
        <p:blipFill>
          <a:blip r:embed="rId2"/>
          <a:stretch/>
        </p:blipFill>
        <p:spPr>
          <a:xfrm>
            <a:off x="428040" y="2639160"/>
            <a:ext cx="4875480" cy="2390040"/>
          </a:xfrm>
          <a:prstGeom prst="rect">
            <a:avLst/>
          </a:prstGeom>
          <a:ln>
            <a:noFill/>
          </a:ln>
        </p:spPr>
      </p:pic>
      <p:pic>
        <p:nvPicPr>
          <p:cNvPr id="139" name="" descr=""/>
          <p:cNvPicPr/>
          <p:nvPr/>
        </p:nvPicPr>
        <p:blipFill>
          <a:blip r:embed="rId3"/>
          <a:stretch/>
        </p:blipFill>
        <p:spPr>
          <a:xfrm>
            <a:off x="5303520" y="2651760"/>
            <a:ext cx="4485240" cy="201852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17" dur="indefinite" restart="never" nodeType="tmRoot">
          <p:childTnLst>
            <p:seq>
              <p:cTn id="18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CustomShape 1"/>
          <p:cNvSpPr/>
          <p:nvPr/>
        </p:nvSpPr>
        <p:spPr>
          <a:xfrm>
            <a:off x="360000" y="301320"/>
            <a:ext cx="9359640" cy="958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/>
          <a:p>
            <a:pPr algn="ctr">
              <a:lnSpc>
                <a:spcPct val="100000"/>
              </a:lnSpc>
            </a:pPr>
            <a:r>
              <a:rPr b="1" lang="en-US" sz="3600" spc="-1" strike="noStrike">
                <a:solidFill>
                  <a:srgbClr val="ffffff"/>
                </a:solidFill>
                <a:latin typeface="Source Sans Pro Black"/>
              </a:rPr>
              <a:t>Bab 4 - Pengumpulan Data</a:t>
            </a:r>
            <a:endParaRPr b="0" lang="en-US" sz="3600" spc="-1" strike="noStrike">
              <a:latin typeface="Arial"/>
            </a:endParaRPr>
          </a:p>
        </p:txBody>
      </p:sp>
      <p:sp>
        <p:nvSpPr>
          <p:cNvPr id="141" name="CustomShape 2"/>
          <p:cNvSpPr/>
          <p:nvPr/>
        </p:nvSpPr>
        <p:spPr>
          <a:xfrm>
            <a:off x="360000" y="1980000"/>
            <a:ext cx="9359640" cy="50396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>
            <a:normAutofit/>
          </a:bodyPr>
          <a:p>
            <a:pPr marL="432000" indent="-323640">
              <a:lnSpc>
                <a:spcPct val="100000"/>
              </a:lnSpc>
              <a:spcAft>
                <a:spcPts val="1414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en-US" sz="3200" spc="-1" strike="noStrike">
                <a:solidFill>
                  <a:srgbClr val="2c3e50"/>
                </a:solidFill>
                <a:latin typeface="Source Sans Pro Semibold"/>
              </a:rPr>
              <a:t>Di bagian ini mahasiwa harus menjelaskan proses pengumpulan data dengan skenario yang sudah ditetapkan</a:t>
            </a:r>
            <a:endParaRPr b="0" lang="en-US" sz="3200" spc="-1" strike="noStrike"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414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en-US" sz="3200" spc="-1" strike="noStrike">
                <a:solidFill>
                  <a:srgbClr val="2c3e50"/>
                </a:solidFill>
                <a:latin typeface="Source Sans Pro Semibold"/>
              </a:rPr>
              <a:t>Tergantung dari bidang dan metode pengumpulan data, proses pengumpulan data di sini bisa berbeda satu dengan yang lainnya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19" dur="indefinite" restart="never" nodeType="tmRoot">
          <p:childTnLst>
            <p:seq>
              <p:cTn id="20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CustomShape 1"/>
          <p:cNvSpPr/>
          <p:nvPr/>
        </p:nvSpPr>
        <p:spPr>
          <a:xfrm>
            <a:off x="360000" y="301320"/>
            <a:ext cx="9359640" cy="958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/>
          <a:p>
            <a:pPr algn="ctr">
              <a:lnSpc>
                <a:spcPct val="100000"/>
              </a:lnSpc>
            </a:pPr>
            <a:r>
              <a:rPr b="1" lang="en-US" sz="3600" spc="-1" strike="noStrike">
                <a:solidFill>
                  <a:srgbClr val="ffffff"/>
                </a:solidFill>
                <a:latin typeface="Source Sans Pro Black"/>
              </a:rPr>
              <a:t>Bab 4 - Pengumpulan Data</a:t>
            </a:r>
            <a:endParaRPr b="0" lang="en-US" sz="3600" spc="-1" strike="noStrike">
              <a:latin typeface="Arial"/>
            </a:endParaRPr>
          </a:p>
        </p:txBody>
      </p:sp>
      <p:sp>
        <p:nvSpPr>
          <p:cNvPr id="143" name="CustomShape 2"/>
          <p:cNvSpPr/>
          <p:nvPr/>
        </p:nvSpPr>
        <p:spPr>
          <a:xfrm>
            <a:off x="360000" y="1980000"/>
            <a:ext cx="9359640" cy="50396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>
            <a:normAutofit/>
          </a:bodyPr>
          <a:p>
            <a:pPr marL="432000" indent="-323640">
              <a:lnSpc>
                <a:spcPct val="100000"/>
              </a:lnSpc>
              <a:spcAft>
                <a:spcPts val="1414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en-US" sz="3200" spc="-1" strike="noStrike">
                <a:solidFill>
                  <a:srgbClr val="2c3e50"/>
                </a:solidFill>
                <a:latin typeface="Source Sans Pro Semibold"/>
              </a:rPr>
              <a:t>Untuk bidang jaringan, pengumpulan data bisa didapatkan menggunakan observasi/eksperimen.</a:t>
            </a:r>
            <a:endParaRPr b="0" lang="en-US" sz="3200" spc="-1" strike="noStrike"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414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en-US" sz="3200" spc="-1" strike="noStrike">
                <a:solidFill>
                  <a:srgbClr val="2c3e50"/>
                </a:solidFill>
                <a:latin typeface="Source Sans Pro Semibold"/>
              </a:rPr>
              <a:t>Dijelaskan bagaimana data itu bisa di dapatkan sebagai data penelitian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21" dur="indefinite" restart="never" nodeType="tmRoot">
          <p:childTnLst>
            <p:seq>
              <p:cTn id="22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CustomShape 1"/>
          <p:cNvSpPr/>
          <p:nvPr/>
        </p:nvSpPr>
        <p:spPr>
          <a:xfrm>
            <a:off x="360000" y="301320"/>
            <a:ext cx="9359640" cy="958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/>
          <a:p>
            <a:pPr algn="ctr">
              <a:lnSpc>
                <a:spcPct val="100000"/>
              </a:lnSpc>
            </a:pPr>
            <a:r>
              <a:rPr b="1" lang="en-US" sz="3600" spc="-1" strike="noStrike">
                <a:solidFill>
                  <a:srgbClr val="ffffff"/>
                </a:solidFill>
                <a:latin typeface="Source Sans Pro Black"/>
              </a:rPr>
              <a:t>Bab 4 - Pengumpulan Data</a:t>
            </a:r>
            <a:endParaRPr b="0" lang="en-US" sz="3600" spc="-1" strike="noStrike">
              <a:latin typeface="Arial"/>
            </a:endParaRPr>
          </a:p>
        </p:txBody>
      </p:sp>
      <p:sp>
        <p:nvSpPr>
          <p:cNvPr id="145" name="CustomShape 2"/>
          <p:cNvSpPr/>
          <p:nvPr/>
        </p:nvSpPr>
        <p:spPr>
          <a:xfrm>
            <a:off x="360000" y="1980000"/>
            <a:ext cx="9359640" cy="50396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>
            <a:normAutofit/>
          </a:bodyPr>
          <a:p>
            <a:pPr marL="432000" indent="-323640">
              <a:lnSpc>
                <a:spcPct val="100000"/>
              </a:lnSpc>
              <a:spcAft>
                <a:spcPts val="1414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en-US" sz="3200" spc="-1" strike="noStrike">
                <a:solidFill>
                  <a:srgbClr val="2c3e50"/>
                </a:solidFill>
                <a:latin typeface="Source Sans Pro Semibold"/>
              </a:rPr>
              <a:t>Untuk bidang jaringan, pengumpulan data bisa didapatkan menggunakan observasi/eksperimen.</a:t>
            </a:r>
            <a:endParaRPr b="0" lang="en-US" sz="3200" spc="-1" strike="noStrike"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414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en-US" sz="3200" spc="-1" strike="noStrike">
                <a:solidFill>
                  <a:srgbClr val="2c3e50"/>
                </a:solidFill>
                <a:latin typeface="Source Sans Pro Semibold"/>
              </a:rPr>
              <a:t>Dijelaskan bagaimana data itu bisa di dapatkan sebagai data penelitian</a:t>
            </a:r>
            <a:endParaRPr b="0" lang="en-US" sz="3200" spc="-1" strike="noStrike"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414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en-US" sz="3200" spc="-1" strike="noStrike">
                <a:solidFill>
                  <a:srgbClr val="2c3e50"/>
                </a:solidFill>
                <a:latin typeface="Source Sans Pro Semibold"/>
              </a:rPr>
              <a:t>Jumlah data tergantung dari berapa banyaknya skenario yang ditentukan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23" dur="indefinite" restart="never" nodeType="tmRoot">
          <p:childTnLst>
            <p:seq>
              <p:cTn id="24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CustomShape 1"/>
          <p:cNvSpPr/>
          <p:nvPr/>
        </p:nvSpPr>
        <p:spPr>
          <a:xfrm>
            <a:off x="360000" y="301320"/>
            <a:ext cx="9359640" cy="958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/>
          <a:p>
            <a:pPr algn="ctr">
              <a:lnSpc>
                <a:spcPct val="100000"/>
              </a:lnSpc>
            </a:pPr>
            <a:r>
              <a:rPr b="1" lang="en-US" sz="3600" spc="-1" strike="noStrike">
                <a:solidFill>
                  <a:srgbClr val="ffffff"/>
                </a:solidFill>
                <a:latin typeface="Source Sans Pro Black"/>
              </a:rPr>
              <a:t>Bab 4 - Pengumpulan Data</a:t>
            </a:r>
            <a:endParaRPr b="0" lang="en-US" sz="3600" spc="-1" strike="noStrike">
              <a:latin typeface="Arial"/>
            </a:endParaRPr>
          </a:p>
        </p:txBody>
      </p:sp>
      <p:sp>
        <p:nvSpPr>
          <p:cNvPr id="147" name="CustomShape 2"/>
          <p:cNvSpPr/>
          <p:nvPr/>
        </p:nvSpPr>
        <p:spPr>
          <a:xfrm>
            <a:off x="360000" y="1980000"/>
            <a:ext cx="9359640" cy="50396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>
            <a:normAutofit/>
          </a:bodyPr>
          <a:p>
            <a:pPr marL="432000" indent="-323640">
              <a:lnSpc>
                <a:spcPct val="100000"/>
              </a:lnSpc>
              <a:spcAft>
                <a:spcPts val="1414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en-US" sz="3200" spc="-1" strike="noStrike">
                <a:solidFill>
                  <a:srgbClr val="2c3e50"/>
                </a:solidFill>
                <a:latin typeface="Source Sans Pro Semibold"/>
              </a:rPr>
              <a:t>Contoh:</a:t>
            </a:r>
            <a:endParaRPr b="0" lang="en-US" sz="3200" spc="-1" strike="noStrike">
              <a:latin typeface="Arial"/>
            </a:endParaRPr>
          </a:p>
        </p:txBody>
      </p:sp>
      <p:pic>
        <p:nvPicPr>
          <p:cNvPr id="148" name="" descr=""/>
          <p:cNvPicPr/>
          <p:nvPr/>
        </p:nvPicPr>
        <p:blipFill>
          <a:blip r:embed="rId1"/>
          <a:stretch/>
        </p:blipFill>
        <p:spPr>
          <a:xfrm>
            <a:off x="1037880" y="2651760"/>
            <a:ext cx="7923240" cy="420912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25" dur="indefinite" restart="never" nodeType="tmRoot">
          <p:childTnLst>
            <p:seq>
              <p:cTn id="26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CustomShape 1"/>
          <p:cNvSpPr/>
          <p:nvPr/>
        </p:nvSpPr>
        <p:spPr>
          <a:xfrm>
            <a:off x="360000" y="301320"/>
            <a:ext cx="9359640" cy="958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/>
          <a:p>
            <a:pPr algn="ctr">
              <a:lnSpc>
                <a:spcPct val="100000"/>
              </a:lnSpc>
            </a:pPr>
            <a:r>
              <a:rPr b="1" lang="en-US" sz="3600" spc="-1" strike="noStrike">
                <a:solidFill>
                  <a:srgbClr val="ffffff"/>
                </a:solidFill>
                <a:latin typeface="Source Sans Pro Black"/>
              </a:rPr>
              <a:t>Bab 4 - Pengumpulan Data</a:t>
            </a:r>
            <a:endParaRPr b="0" lang="en-US" sz="3600" spc="-1" strike="noStrike">
              <a:latin typeface="Arial"/>
            </a:endParaRPr>
          </a:p>
        </p:txBody>
      </p:sp>
      <p:sp>
        <p:nvSpPr>
          <p:cNvPr id="150" name="CustomShape 2"/>
          <p:cNvSpPr/>
          <p:nvPr/>
        </p:nvSpPr>
        <p:spPr>
          <a:xfrm>
            <a:off x="360000" y="1980000"/>
            <a:ext cx="9359640" cy="50396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>
            <a:normAutofit/>
          </a:bodyPr>
          <a:p>
            <a:pPr marL="432000" indent="-323640">
              <a:lnSpc>
                <a:spcPct val="100000"/>
              </a:lnSpc>
              <a:spcAft>
                <a:spcPts val="1414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en-US" sz="3200" spc="-1" strike="noStrike">
                <a:solidFill>
                  <a:srgbClr val="2c3e50"/>
                </a:solidFill>
                <a:latin typeface="Source Sans Pro Semibold"/>
              </a:rPr>
              <a:t>Jangan lupa untuk memperlihatkan data yang telah didapatkan.</a:t>
            </a:r>
            <a:endParaRPr b="0" lang="en-US" sz="3200" spc="-1" strike="noStrike"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414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en-US" sz="3200" spc="-1" strike="noStrike">
                <a:solidFill>
                  <a:srgbClr val="2c3e50"/>
                </a:solidFill>
                <a:latin typeface="Source Sans Pro Semibold"/>
              </a:rPr>
              <a:t>Biasanya data yang didapatkan harus di pra-proses terlebih dahulu untuk memudahkan pengolahan nantinya</a:t>
            </a:r>
            <a:endParaRPr b="0" lang="en-US" sz="3200" spc="-1" strike="noStrike"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414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en-US" sz="3200" spc="-1" strike="noStrike">
                <a:solidFill>
                  <a:srgbClr val="2c3e50"/>
                </a:solidFill>
                <a:latin typeface="Source Sans Pro Semibold"/>
              </a:rPr>
              <a:t>Data bisa disajikan dalam bentuk tabel, jangan lupa untuk memberikan atribut untuk tiap kolom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27" dur="indefinite" restart="never" nodeType="tmRoot">
          <p:childTnLst>
            <p:seq>
              <p:cTn id="28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CustomShape 1"/>
          <p:cNvSpPr/>
          <p:nvPr/>
        </p:nvSpPr>
        <p:spPr>
          <a:xfrm>
            <a:off x="360000" y="301320"/>
            <a:ext cx="9359640" cy="958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/>
          <a:p>
            <a:pPr algn="ctr">
              <a:lnSpc>
                <a:spcPct val="100000"/>
              </a:lnSpc>
            </a:pPr>
            <a:r>
              <a:rPr b="1" lang="en-US" sz="3600" spc="-1" strike="noStrike">
                <a:solidFill>
                  <a:srgbClr val="ffffff"/>
                </a:solidFill>
                <a:latin typeface="Source Sans Pro Black"/>
              </a:rPr>
              <a:t>Bab 4 - Pengumpulan Data</a:t>
            </a:r>
            <a:endParaRPr b="0" lang="en-US" sz="3600" spc="-1" strike="noStrike">
              <a:latin typeface="Arial"/>
            </a:endParaRPr>
          </a:p>
        </p:txBody>
      </p:sp>
      <p:sp>
        <p:nvSpPr>
          <p:cNvPr id="152" name="CustomShape 2"/>
          <p:cNvSpPr/>
          <p:nvPr/>
        </p:nvSpPr>
        <p:spPr>
          <a:xfrm>
            <a:off x="360000" y="1980000"/>
            <a:ext cx="9359640" cy="50396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>
            <a:normAutofit/>
          </a:bodyPr>
          <a:p>
            <a:pPr marL="432000" indent="-323640">
              <a:lnSpc>
                <a:spcPct val="100000"/>
              </a:lnSpc>
              <a:spcAft>
                <a:spcPts val="1414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en-US" sz="3200" spc="-1" strike="noStrike">
                <a:solidFill>
                  <a:srgbClr val="2c3e50"/>
                </a:solidFill>
                <a:latin typeface="Source Sans Pro Semibold"/>
              </a:rPr>
              <a:t>Contoh:</a:t>
            </a:r>
            <a:endParaRPr b="0" lang="en-US" sz="3200" spc="-1" strike="noStrike">
              <a:latin typeface="Arial"/>
            </a:endParaRPr>
          </a:p>
        </p:txBody>
      </p:sp>
      <p:pic>
        <p:nvPicPr>
          <p:cNvPr id="153" name="" descr=""/>
          <p:cNvPicPr/>
          <p:nvPr/>
        </p:nvPicPr>
        <p:blipFill>
          <a:blip r:embed="rId1"/>
          <a:stretch/>
        </p:blipFill>
        <p:spPr>
          <a:xfrm>
            <a:off x="225000" y="2607120"/>
            <a:ext cx="9494640" cy="388512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29" dur="indefinite" restart="never" nodeType="tmRoot">
          <p:childTnLst>
            <p:seq>
              <p:cTn id="30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CustomShape 1"/>
          <p:cNvSpPr/>
          <p:nvPr/>
        </p:nvSpPr>
        <p:spPr>
          <a:xfrm>
            <a:off x="360000" y="301320"/>
            <a:ext cx="9359640" cy="958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/>
          <a:p>
            <a:pPr algn="ctr">
              <a:lnSpc>
                <a:spcPct val="100000"/>
              </a:lnSpc>
            </a:pPr>
            <a:r>
              <a:rPr b="1" lang="en-US" sz="3600" spc="-1" strike="noStrike">
                <a:solidFill>
                  <a:srgbClr val="ffffff"/>
                </a:solidFill>
                <a:latin typeface="Source Sans Pro Black"/>
              </a:rPr>
              <a:t>Bab 4 - Analisis Data</a:t>
            </a:r>
            <a:endParaRPr b="0" lang="en-US" sz="3600" spc="-1" strike="noStrike">
              <a:latin typeface="Arial"/>
            </a:endParaRPr>
          </a:p>
        </p:txBody>
      </p:sp>
      <p:sp>
        <p:nvSpPr>
          <p:cNvPr id="155" name="CustomShape 2"/>
          <p:cNvSpPr/>
          <p:nvPr/>
        </p:nvSpPr>
        <p:spPr>
          <a:xfrm>
            <a:off x="360000" y="1980000"/>
            <a:ext cx="9359640" cy="50396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>
            <a:normAutofit/>
          </a:bodyPr>
          <a:p>
            <a:pPr marL="432000" indent="-323640">
              <a:lnSpc>
                <a:spcPct val="100000"/>
              </a:lnSpc>
              <a:spcAft>
                <a:spcPts val="1414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en-US" sz="3200" spc="-1" strike="noStrike">
                <a:solidFill>
                  <a:srgbClr val="2c3e50"/>
                </a:solidFill>
                <a:latin typeface="Source Sans Pro Semibold"/>
              </a:rPr>
              <a:t>Analisis Data dilakukan untuk mencari karakteristik lebih lanjut dari data tersebut.</a:t>
            </a:r>
            <a:endParaRPr b="0" lang="en-US" sz="3200" spc="-1" strike="noStrike"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414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en-US" sz="3200" spc="-1" strike="noStrike">
                <a:solidFill>
                  <a:srgbClr val="2c3e50"/>
                </a:solidFill>
                <a:latin typeface="Source Sans Pro Semibold"/>
              </a:rPr>
              <a:t>Atau bisa juga untuk menarik sebuah hipotesis sementara sebagai indikator</a:t>
            </a:r>
            <a:endParaRPr b="0" lang="en-US" sz="3200" spc="-1" strike="noStrike"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414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en-US" sz="3200" spc="-1" strike="noStrike">
                <a:solidFill>
                  <a:srgbClr val="2c3e50"/>
                </a:solidFill>
                <a:latin typeface="Source Sans Pro Semibold"/>
              </a:rPr>
              <a:t>Tergantung algoritma yang akan digunakan, data ini bisa membantu pembuatan software atau diolah layaknya data mining.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31" dur="indefinite" restart="never" nodeType="tmRoot">
          <p:childTnLst>
            <p:seq>
              <p:cTn id="32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CustomShape 1"/>
          <p:cNvSpPr/>
          <p:nvPr/>
        </p:nvSpPr>
        <p:spPr>
          <a:xfrm>
            <a:off x="360000" y="301320"/>
            <a:ext cx="9359640" cy="958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/>
          <a:p>
            <a:pPr algn="ctr">
              <a:lnSpc>
                <a:spcPct val="100000"/>
              </a:lnSpc>
            </a:pPr>
            <a:r>
              <a:rPr b="1" lang="en-US" sz="3600" spc="-1" strike="noStrike">
                <a:solidFill>
                  <a:srgbClr val="ffffff"/>
                </a:solidFill>
                <a:latin typeface="Source Sans Pro Black"/>
              </a:rPr>
              <a:t>Bab 4 - Analisis Data</a:t>
            </a:r>
            <a:endParaRPr b="0" lang="en-US" sz="3600" spc="-1" strike="noStrike">
              <a:latin typeface="Arial"/>
            </a:endParaRPr>
          </a:p>
        </p:txBody>
      </p:sp>
      <p:grpSp>
        <p:nvGrpSpPr>
          <p:cNvPr id="157" name="Group 2"/>
          <p:cNvGrpSpPr/>
          <p:nvPr/>
        </p:nvGrpSpPr>
        <p:grpSpPr>
          <a:xfrm>
            <a:off x="548640" y="1737360"/>
            <a:ext cx="8229600" cy="4846320"/>
            <a:chOff x="548640" y="1737360"/>
            <a:chExt cx="8229600" cy="4846320"/>
          </a:xfrm>
        </p:grpSpPr>
        <p:sp>
          <p:nvSpPr>
            <p:cNvPr id="158" name="CustomShape 3"/>
            <p:cNvSpPr/>
            <p:nvPr/>
          </p:nvSpPr>
          <p:spPr>
            <a:xfrm>
              <a:off x="1005840" y="4297680"/>
              <a:ext cx="1645920" cy="1737360"/>
            </a:xfrm>
            <a:prstGeom prst="can">
              <a:avLst>
                <a:gd name="adj" fmla="val 25000"/>
              </a:avLst>
            </a:prstGeom>
            <a:solidFill>
              <a:srgbClr val="729fcf"/>
            </a:solidFill>
            <a:ln>
              <a:solidFill>
                <a:srgbClr val="3465a4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90000" rIns="90000" tIns="45000" bIns="45000" anchor="ctr"/>
            <a:p>
              <a:pPr algn="ctr"/>
              <a:r>
                <a:rPr b="0" lang="en-US" sz="3200" spc="-1" strike="noStrike">
                  <a:latin typeface="Arial"/>
                </a:rPr>
                <a:t>Data </a:t>
              </a:r>
              <a:endParaRPr b="0" lang="en-US" sz="3200" spc="-1" strike="noStrike">
                <a:latin typeface="Arial"/>
              </a:endParaRPr>
            </a:p>
          </p:txBody>
        </p:sp>
        <p:sp>
          <p:nvSpPr>
            <p:cNvPr id="159" name="CustomShape 4"/>
            <p:cNvSpPr/>
            <p:nvPr/>
          </p:nvSpPr>
          <p:spPr>
            <a:xfrm>
              <a:off x="5943600" y="2286000"/>
              <a:ext cx="2834640" cy="1828800"/>
            </a:xfrm>
            <a:prstGeom prst="rect">
              <a:avLst/>
            </a:prstGeom>
            <a:solidFill>
              <a:srgbClr val="729fcf"/>
            </a:solidFill>
            <a:ln>
              <a:solidFill>
                <a:srgbClr val="3465a4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90000" rIns="90000" tIns="45000" bIns="45000" anchor="ctr"/>
            <a:p>
              <a:pPr algn="ctr"/>
              <a:r>
                <a:rPr b="0" lang="en-US" sz="3200" spc="-1" strike="noStrike">
                  <a:latin typeface="Arial"/>
                </a:rPr>
                <a:t>Diproses </a:t>
              </a:r>
              <a:endParaRPr b="0" lang="en-US" sz="3200" spc="-1" strike="noStrike">
                <a:latin typeface="Arial"/>
              </a:endParaRPr>
            </a:p>
            <a:p>
              <a:pPr algn="ctr"/>
              <a:r>
                <a:rPr b="0" lang="en-US" sz="3200" spc="-1" strike="noStrike">
                  <a:latin typeface="Arial"/>
                </a:rPr>
                <a:t>dengan </a:t>
              </a:r>
              <a:endParaRPr b="0" lang="en-US" sz="3200" spc="-1" strike="noStrike">
                <a:latin typeface="Arial"/>
              </a:endParaRPr>
            </a:p>
            <a:p>
              <a:pPr algn="ctr"/>
              <a:r>
                <a:rPr b="0" lang="en-US" sz="3200" spc="-1" strike="noStrike">
                  <a:latin typeface="Arial"/>
                </a:rPr>
                <a:t>Algoritma</a:t>
              </a:r>
              <a:endParaRPr b="0" lang="en-US" sz="3200" spc="-1" strike="noStrike">
                <a:latin typeface="Arial"/>
              </a:endParaRPr>
            </a:p>
          </p:txBody>
        </p:sp>
        <p:sp>
          <p:nvSpPr>
            <p:cNvPr id="160" name="CustomShape 5"/>
            <p:cNvSpPr/>
            <p:nvPr/>
          </p:nvSpPr>
          <p:spPr>
            <a:xfrm>
              <a:off x="5943600" y="4846320"/>
              <a:ext cx="2834640" cy="1737360"/>
            </a:xfrm>
            <a:prstGeom prst="rect">
              <a:avLst/>
            </a:prstGeom>
            <a:solidFill>
              <a:srgbClr val="729fcf"/>
            </a:solidFill>
            <a:ln>
              <a:solidFill>
                <a:srgbClr val="3465a4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90000" rIns="90000" tIns="45000" bIns="45000" anchor="ctr"/>
            <a:p>
              <a:pPr algn="ctr"/>
              <a:r>
                <a:rPr b="0" lang="en-US" sz="3200" spc="-1" strike="noStrike">
                  <a:latin typeface="Arial"/>
                </a:rPr>
                <a:t>Sebagai </a:t>
              </a:r>
              <a:endParaRPr b="0" lang="en-US" sz="3200" spc="-1" strike="noStrike">
                <a:latin typeface="Arial"/>
              </a:endParaRPr>
            </a:p>
            <a:p>
              <a:pPr algn="ctr"/>
              <a:r>
                <a:rPr b="0" lang="en-US" sz="3200" spc="-1" strike="noStrike">
                  <a:latin typeface="Arial"/>
                </a:rPr>
                <a:t>Petunjuk </a:t>
              </a:r>
              <a:endParaRPr b="0" lang="en-US" sz="3200" spc="-1" strike="noStrike">
                <a:latin typeface="Arial"/>
              </a:endParaRPr>
            </a:p>
            <a:p>
              <a:pPr algn="ctr"/>
              <a:r>
                <a:rPr b="0" lang="en-US" sz="3200" spc="-1" strike="noStrike">
                  <a:latin typeface="Arial"/>
                </a:rPr>
                <a:t>Pengembangan</a:t>
              </a:r>
              <a:endParaRPr b="0" lang="en-US" sz="3200" spc="-1" strike="noStrike">
                <a:latin typeface="Arial"/>
              </a:endParaRPr>
            </a:p>
          </p:txBody>
        </p:sp>
        <p:sp>
          <p:nvSpPr>
            <p:cNvPr id="161" name="Line 6"/>
            <p:cNvSpPr/>
            <p:nvPr/>
          </p:nvSpPr>
          <p:spPr>
            <a:xfrm flipV="1">
              <a:off x="2651760" y="3108960"/>
              <a:ext cx="3291840" cy="2103120"/>
            </a:xfrm>
            <a:prstGeom prst="line">
              <a:avLst/>
            </a:prstGeom>
            <a:ln>
              <a:solidFill>
                <a:srgbClr val="000000"/>
              </a:solidFill>
              <a:tailEnd len="med" type="triangle" w="med"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62" name="Line 7"/>
            <p:cNvSpPr/>
            <p:nvPr/>
          </p:nvSpPr>
          <p:spPr>
            <a:xfrm>
              <a:off x="2651760" y="5212080"/>
              <a:ext cx="3291840" cy="731520"/>
            </a:xfrm>
            <a:prstGeom prst="line">
              <a:avLst/>
            </a:prstGeom>
            <a:ln>
              <a:solidFill>
                <a:srgbClr val="000000"/>
              </a:solidFill>
              <a:tailEnd len="med" type="triangle" w="med"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63" name="CustomShape 8"/>
            <p:cNvSpPr/>
            <p:nvPr/>
          </p:nvSpPr>
          <p:spPr>
            <a:xfrm>
              <a:off x="548640" y="1737360"/>
              <a:ext cx="3017520" cy="1097280"/>
            </a:xfrm>
            <a:prstGeom prst="rect">
              <a:avLst/>
            </a:prstGeom>
            <a:solidFill>
              <a:srgbClr val="729fcf"/>
            </a:solidFill>
            <a:ln>
              <a:solidFill>
                <a:srgbClr val="3465a4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90000" rIns="90000" tIns="45000" bIns="45000" anchor="ctr"/>
            <a:p>
              <a:pPr algn="ctr"/>
              <a:r>
                <a:rPr b="0" lang="en-US" sz="3200" spc="-1" strike="noStrike">
                  <a:latin typeface="Arial"/>
                </a:rPr>
                <a:t>Hipotesis</a:t>
              </a:r>
              <a:endParaRPr b="0" lang="en-US" sz="3200" spc="-1" strike="noStrike">
                <a:latin typeface="Arial"/>
              </a:endParaRPr>
            </a:p>
          </p:txBody>
        </p:sp>
        <p:sp>
          <p:nvSpPr>
            <p:cNvPr id="164" name="Line 9"/>
            <p:cNvSpPr/>
            <p:nvPr/>
          </p:nvSpPr>
          <p:spPr>
            <a:xfrm flipV="1">
              <a:off x="1828800" y="2926080"/>
              <a:ext cx="0" cy="1371600"/>
            </a:xfrm>
            <a:prstGeom prst="line">
              <a:avLst/>
            </a:prstGeom>
            <a:ln>
              <a:solidFill>
                <a:srgbClr val="000000"/>
              </a:solidFill>
              <a:tailEnd len="med" type="triangle" w="med"/>
            </a:ln>
          </p:spPr>
          <p:style>
            <a:lnRef idx="0"/>
            <a:fillRef idx="0"/>
            <a:effectRef idx="0"/>
            <a:fontRef idx="minor"/>
          </p:style>
        </p:sp>
      </p:grp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33" dur="indefinite" restart="never" nodeType="tmRoot">
          <p:childTnLst>
            <p:seq>
              <p:cTn id="34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CustomShape 1"/>
          <p:cNvSpPr/>
          <p:nvPr/>
        </p:nvSpPr>
        <p:spPr>
          <a:xfrm>
            <a:off x="360000" y="301320"/>
            <a:ext cx="9359640" cy="958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/>
          <a:p>
            <a:pPr algn="ctr">
              <a:lnSpc>
                <a:spcPct val="100000"/>
              </a:lnSpc>
            </a:pPr>
            <a:r>
              <a:rPr b="1" lang="en-US" sz="3600" spc="-1" strike="noStrike">
                <a:solidFill>
                  <a:srgbClr val="ffffff"/>
                </a:solidFill>
                <a:latin typeface="Source Sans Pro Black"/>
              </a:rPr>
              <a:t>Bab 4 - Analisis Data</a:t>
            </a:r>
            <a:endParaRPr b="0" lang="en-US" sz="3600" spc="-1" strike="noStrike">
              <a:latin typeface="Arial"/>
            </a:endParaRPr>
          </a:p>
        </p:txBody>
      </p:sp>
      <p:sp>
        <p:nvSpPr>
          <p:cNvPr id="166" name="CustomShape 2"/>
          <p:cNvSpPr/>
          <p:nvPr/>
        </p:nvSpPr>
        <p:spPr>
          <a:xfrm>
            <a:off x="360000" y="1980000"/>
            <a:ext cx="9359640" cy="50396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>
            <a:normAutofit/>
          </a:bodyPr>
          <a:p>
            <a:pPr marL="432000" indent="-323640">
              <a:lnSpc>
                <a:spcPct val="100000"/>
              </a:lnSpc>
              <a:spcAft>
                <a:spcPts val="1414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en-US" sz="3200" spc="-1" strike="noStrike">
                <a:solidFill>
                  <a:srgbClr val="2c3e50"/>
                </a:solidFill>
                <a:latin typeface="Source Sans Pro Semibold"/>
              </a:rPr>
              <a:t>Jumlah analisis sebaiknya sesuai dengan jumlah skenario yang dijalankan.</a:t>
            </a:r>
            <a:endParaRPr b="0" lang="en-US" sz="3200" spc="-1" strike="noStrike"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414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en-US" sz="3200" spc="-1" strike="noStrike">
                <a:solidFill>
                  <a:srgbClr val="2c3e50"/>
                </a:solidFill>
                <a:latin typeface="Source Sans Pro Semibold"/>
              </a:rPr>
              <a:t>Dikarenakan tiap-tiap skenario menghasilkan data yang berbeda-beda</a:t>
            </a:r>
            <a:endParaRPr b="0" lang="en-US" sz="3200" spc="-1" strike="noStrike"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414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en-US" sz="3200" spc="-1" strike="noStrike">
                <a:solidFill>
                  <a:srgbClr val="2c3e50"/>
                </a:solidFill>
                <a:latin typeface="Source Sans Pro Semibold"/>
              </a:rPr>
              <a:t>Jangan lupa memberikan kesimpulan analisis di akhir sub-bab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35" dur="indefinite" restart="never" nodeType="tmRoot">
          <p:childTnLst>
            <p:seq>
              <p:cTn id="36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CustomShape 1"/>
          <p:cNvSpPr/>
          <p:nvPr/>
        </p:nvSpPr>
        <p:spPr>
          <a:xfrm>
            <a:off x="360000" y="301320"/>
            <a:ext cx="9359640" cy="958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/>
          <a:p>
            <a:pPr algn="ctr">
              <a:lnSpc>
                <a:spcPct val="100000"/>
              </a:lnSpc>
            </a:pPr>
            <a:r>
              <a:rPr b="1" lang="en-US" sz="3600" spc="-1" strike="noStrike">
                <a:solidFill>
                  <a:srgbClr val="ffffff"/>
                </a:solidFill>
                <a:latin typeface="Source Sans Pro Black"/>
              </a:rPr>
              <a:t>Bab 4 - Analisis Data</a:t>
            </a:r>
            <a:endParaRPr b="0" lang="en-US" sz="3600" spc="-1" strike="noStrike">
              <a:latin typeface="Arial"/>
            </a:endParaRPr>
          </a:p>
        </p:txBody>
      </p:sp>
      <p:sp>
        <p:nvSpPr>
          <p:cNvPr id="168" name="CustomShape 2"/>
          <p:cNvSpPr/>
          <p:nvPr/>
        </p:nvSpPr>
        <p:spPr>
          <a:xfrm>
            <a:off x="360000" y="1980000"/>
            <a:ext cx="9359640" cy="50396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>
            <a:normAutofit/>
          </a:bodyPr>
          <a:p>
            <a:pPr marL="432000" indent="-323640">
              <a:lnSpc>
                <a:spcPct val="100000"/>
              </a:lnSpc>
              <a:spcAft>
                <a:spcPts val="1414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en-US" sz="3200" spc="-1" strike="noStrike">
                <a:solidFill>
                  <a:srgbClr val="2c3e50"/>
                </a:solidFill>
                <a:latin typeface="Source Sans Pro Semibold"/>
              </a:rPr>
              <a:t>Contoh Data Skenario 1:</a:t>
            </a:r>
            <a:endParaRPr b="0" lang="en-US" sz="3200" spc="-1" strike="noStrike">
              <a:latin typeface="Arial"/>
            </a:endParaRPr>
          </a:p>
        </p:txBody>
      </p:sp>
      <p:pic>
        <p:nvPicPr>
          <p:cNvPr id="169" name="" descr=""/>
          <p:cNvPicPr/>
          <p:nvPr/>
        </p:nvPicPr>
        <p:blipFill>
          <a:blip r:embed="rId1"/>
          <a:stretch/>
        </p:blipFill>
        <p:spPr>
          <a:xfrm>
            <a:off x="367200" y="2660400"/>
            <a:ext cx="9370800" cy="392328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37" dur="indefinite" restart="never" nodeType="tmRoot">
          <p:childTnLst>
            <p:seq>
              <p:cTn id="38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CustomShape 1"/>
          <p:cNvSpPr/>
          <p:nvPr/>
        </p:nvSpPr>
        <p:spPr>
          <a:xfrm>
            <a:off x="360000" y="301320"/>
            <a:ext cx="9359640" cy="958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/>
          <a:p>
            <a:pPr algn="ctr">
              <a:lnSpc>
                <a:spcPct val="100000"/>
              </a:lnSpc>
            </a:pPr>
            <a:r>
              <a:rPr b="1" lang="en-US" sz="3600" spc="-1" strike="noStrike">
                <a:solidFill>
                  <a:srgbClr val="ffffff"/>
                </a:solidFill>
                <a:latin typeface="Source Sans Pro Black"/>
              </a:rPr>
              <a:t>Bab 4 - Analisis Data</a:t>
            </a:r>
            <a:endParaRPr b="0" lang="en-US" sz="3600" spc="-1" strike="noStrike">
              <a:latin typeface="Arial"/>
            </a:endParaRPr>
          </a:p>
        </p:txBody>
      </p:sp>
      <p:sp>
        <p:nvSpPr>
          <p:cNvPr id="171" name="CustomShape 2"/>
          <p:cNvSpPr/>
          <p:nvPr/>
        </p:nvSpPr>
        <p:spPr>
          <a:xfrm>
            <a:off x="360000" y="1980000"/>
            <a:ext cx="9359640" cy="50396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>
            <a:normAutofit/>
          </a:bodyPr>
          <a:p>
            <a:pPr marL="432000" indent="-323640">
              <a:lnSpc>
                <a:spcPct val="100000"/>
              </a:lnSpc>
              <a:spcAft>
                <a:spcPts val="1414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en-US" sz="3200" spc="-1" strike="noStrike">
                <a:solidFill>
                  <a:srgbClr val="2c3e50"/>
                </a:solidFill>
                <a:latin typeface="Source Sans Pro Semibold"/>
              </a:rPr>
              <a:t>Contoh Data Skenario 2:</a:t>
            </a:r>
            <a:endParaRPr b="0" lang="en-US" sz="3200" spc="-1" strike="noStrike">
              <a:latin typeface="Arial"/>
            </a:endParaRPr>
          </a:p>
        </p:txBody>
      </p:sp>
      <p:pic>
        <p:nvPicPr>
          <p:cNvPr id="172" name="" descr=""/>
          <p:cNvPicPr/>
          <p:nvPr/>
        </p:nvPicPr>
        <p:blipFill>
          <a:blip r:embed="rId1"/>
          <a:stretch/>
        </p:blipFill>
        <p:spPr>
          <a:xfrm>
            <a:off x="457200" y="2763360"/>
            <a:ext cx="9313920" cy="318024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39" dur="indefinite" restart="never" nodeType="tmRoot">
          <p:childTnLst>
            <p:seq>
              <p:cTn id="40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CustomShape 1"/>
          <p:cNvSpPr/>
          <p:nvPr/>
        </p:nvSpPr>
        <p:spPr>
          <a:xfrm>
            <a:off x="360000" y="301320"/>
            <a:ext cx="9359640" cy="958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/>
          <a:p>
            <a:pPr algn="ctr">
              <a:lnSpc>
                <a:spcPct val="100000"/>
              </a:lnSpc>
            </a:pPr>
            <a:r>
              <a:rPr b="1" lang="en-US" sz="3600" spc="-1" strike="noStrike">
                <a:solidFill>
                  <a:srgbClr val="ffffff"/>
                </a:solidFill>
                <a:latin typeface="Source Sans Pro Black"/>
              </a:rPr>
              <a:t>Bab 4 - Implementasi</a:t>
            </a:r>
            <a:endParaRPr b="0" lang="en-US" sz="3600" spc="-1" strike="noStrike">
              <a:latin typeface="Arial"/>
            </a:endParaRPr>
          </a:p>
        </p:txBody>
      </p:sp>
      <p:sp>
        <p:nvSpPr>
          <p:cNvPr id="174" name="CustomShape 2"/>
          <p:cNvSpPr/>
          <p:nvPr/>
        </p:nvSpPr>
        <p:spPr>
          <a:xfrm>
            <a:off x="360000" y="1980000"/>
            <a:ext cx="9359640" cy="50396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>
            <a:normAutofit/>
          </a:bodyPr>
          <a:p>
            <a:pPr marL="432000" indent="-323640">
              <a:lnSpc>
                <a:spcPct val="100000"/>
              </a:lnSpc>
              <a:spcAft>
                <a:spcPts val="1414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en-US" sz="3200" spc="-1" strike="noStrike">
                <a:solidFill>
                  <a:srgbClr val="2c3e50"/>
                </a:solidFill>
                <a:latin typeface="Source Sans Pro Semibold"/>
              </a:rPr>
              <a:t>Implementasi yang dimaksudkan di sini adalah implementasi algoritma terhadap data.</a:t>
            </a:r>
            <a:endParaRPr b="0" lang="en-US" sz="3200" spc="-1" strike="noStrike"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414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en-US" sz="3200" spc="-1" strike="noStrike">
                <a:solidFill>
                  <a:srgbClr val="2c3e50"/>
                </a:solidFill>
                <a:latin typeface="Source Sans Pro Semibold"/>
              </a:rPr>
              <a:t>Ada dua kemungkinan yang bisa dilakukan:</a:t>
            </a:r>
            <a:endParaRPr b="0" lang="en-US" sz="3200" spc="-1" strike="noStrike">
              <a:latin typeface="Arial"/>
            </a:endParaRPr>
          </a:p>
          <a:p>
            <a:pPr lvl="1" marL="432000" indent="-216000">
              <a:lnSpc>
                <a:spcPct val="100000"/>
              </a:lnSpc>
              <a:spcAft>
                <a:spcPts val="1414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1" lang="en-US" sz="3200" spc="-1" strike="noStrike">
                <a:solidFill>
                  <a:srgbClr val="2c3e50"/>
                </a:solidFill>
                <a:latin typeface="Source Sans Pro Semibold"/>
              </a:rPr>
              <a:t>Data diproses dengan algoritma (Data mining)</a:t>
            </a:r>
            <a:endParaRPr b="0" lang="en-US" sz="3200" spc="-1" strike="noStrike">
              <a:latin typeface="Arial"/>
            </a:endParaRPr>
          </a:p>
          <a:p>
            <a:pPr lvl="1" marL="432000" indent="-216000">
              <a:lnSpc>
                <a:spcPct val="100000"/>
              </a:lnSpc>
              <a:spcAft>
                <a:spcPts val="1414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1" lang="en-US" sz="3200" spc="-1" strike="noStrike">
                <a:solidFill>
                  <a:srgbClr val="2c3e50"/>
                </a:solidFill>
                <a:latin typeface="Source Sans Pro Semibold"/>
              </a:rPr>
              <a:t>Data digunakan sebagai petunjuk untuk algoritma ketika digunakan.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41" dur="indefinite" restart="never" nodeType="tmRoot">
          <p:childTnLst>
            <p:seq>
              <p:cTn id="42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CustomShape 1"/>
          <p:cNvSpPr/>
          <p:nvPr/>
        </p:nvSpPr>
        <p:spPr>
          <a:xfrm>
            <a:off x="360000" y="301320"/>
            <a:ext cx="9359640" cy="958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/>
          <a:p>
            <a:pPr algn="ctr">
              <a:lnSpc>
                <a:spcPct val="100000"/>
              </a:lnSpc>
            </a:pPr>
            <a:r>
              <a:rPr b="1" lang="en-US" sz="3600" spc="-1" strike="noStrike">
                <a:solidFill>
                  <a:srgbClr val="ffffff"/>
                </a:solidFill>
                <a:latin typeface="Source Sans Pro Black"/>
              </a:rPr>
              <a:t>Bab 4 - Implementasi</a:t>
            </a:r>
            <a:endParaRPr b="0" lang="en-US" sz="3600" spc="-1" strike="noStrike">
              <a:latin typeface="Arial"/>
            </a:endParaRPr>
          </a:p>
        </p:txBody>
      </p:sp>
      <p:grpSp>
        <p:nvGrpSpPr>
          <p:cNvPr id="176" name="Group 2"/>
          <p:cNvGrpSpPr/>
          <p:nvPr/>
        </p:nvGrpSpPr>
        <p:grpSpPr>
          <a:xfrm>
            <a:off x="360000" y="1980000"/>
            <a:ext cx="9359640" cy="5039640"/>
            <a:chOff x="360000" y="1980000"/>
            <a:chExt cx="9359640" cy="5039640"/>
          </a:xfrm>
        </p:grpSpPr>
        <p:sp>
          <p:nvSpPr>
            <p:cNvPr id="177" name="CustomShape 3"/>
            <p:cNvSpPr/>
            <p:nvPr/>
          </p:nvSpPr>
          <p:spPr>
            <a:xfrm>
              <a:off x="360000" y="1980000"/>
              <a:ext cx="9359640" cy="5039640"/>
            </a:xfrm>
            <a:prstGeom prst="rect">
              <a:avLst/>
            </a:prstGeom>
            <a:noFill/>
            <a:ln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rIns="0" tIns="0" bIns="0">
              <a:normAutofit/>
            </a:bodyPr>
            <a:p>
              <a:pPr marL="432000" indent="-323640">
                <a:lnSpc>
                  <a:spcPct val="100000"/>
                </a:lnSpc>
                <a:spcAft>
                  <a:spcPts val="1414"/>
                </a:spcAft>
                <a:buClr>
                  <a:srgbClr val="2c3e50"/>
                </a:buClr>
                <a:buSzPct val="45000"/>
                <a:buFont typeface="Wingdings" charset="2"/>
                <a:buChar char=""/>
              </a:pPr>
              <a:r>
                <a:rPr b="1" lang="en-US" sz="3200" spc="-1" strike="noStrike">
                  <a:solidFill>
                    <a:srgbClr val="2c3e50"/>
                  </a:solidFill>
                  <a:latin typeface="Source Sans Pro Semibold"/>
                </a:rPr>
                <a:t>Ilustrasi:</a:t>
              </a:r>
              <a:endParaRPr b="0" lang="en-US" sz="3200" spc="-1" strike="noStrike">
                <a:latin typeface="Arial"/>
              </a:endParaRPr>
            </a:p>
          </p:txBody>
        </p:sp>
        <p:sp>
          <p:nvSpPr>
            <p:cNvPr id="178" name="CustomShape 4"/>
            <p:cNvSpPr/>
            <p:nvPr/>
          </p:nvSpPr>
          <p:spPr>
            <a:xfrm>
              <a:off x="640080" y="3749040"/>
              <a:ext cx="1645920" cy="1554480"/>
            </a:xfrm>
            <a:prstGeom prst="can">
              <a:avLst>
                <a:gd name="adj" fmla="val 25000"/>
              </a:avLst>
            </a:prstGeom>
            <a:solidFill>
              <a:srgbClr val="729fcf"/>
            </a:solidFill>
            <a:ln>
              <a:solidFill>
                <a:srgbClr val="3465a4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90000" rIns="90000" tIns="45000" bIns="45000" anchor="ctr"/>
            <a:p>
              <a:pPr algn="ctr"/>
              <a:r>
                <a:rPr b="0" lang="en-US" sz="3200" spc="-1" strike="noStrike">
                  <a:latin typeface="Arial"/>
                </a:rPr>
                <a:t>Data</a:t>
              </a:r>
              <a:endParaRPr b="0" lang="en-US" sz="3200" spc="-1" strike="noStrike">
                <a:latin typeface="Arial"/>
              </a:endParaRPr>
            </a:p>
          </p:txBody>
        </p:sp>
        <p:sp>
          <p:nvSpPr>
            <p:cNvPr id="179" name="CustomShape 5"/>
            <p:cNvSpPr/>
            <p:nvPr/>
          </p:nvSpPr>
          <p:spPr>
            <a:xfrm>
              <a:off x="3566160" y="2377440"/>
              <a:ext cx="2560320" cy="1645920"/>
            </a:xfrm>
            <a:prstGeom prst="flowChartProcess">
              <a:avLst/>
            </a:prstGeom>
            <a:solidFill>
              <a:srgbClr val="729fcf"/>
            </a:solidFill>
            <a:ln>
              <a:solidFill>
                <a:srgbClr val="3465a4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90000" rIns="90000" tIns="45000" bIns="45000" anchor="ctr"/>
            <a:p>
              <a:pPr algn="ctr"/>
              <a:r>
                <a:rPr b="0" lang="en-US" sz="3200" spc="-1" strike="noStrike">
                  <a:latin typeface="Arial"/>
                </a:rPr>
                <a:t>Proses </a:t>
              </a:r>
              <a:endParaRPr b="0" lang="en-US" sz="3200" spc="-1" strike="noStrike">
                <a:latin typeface="Arial"/>
              </a:endParaRPr>
            </a:p>
            <a:p>
              <a:pPr algn="ctr"/>
              <a:r>
                <a:rPr b="0" lang="en-US" sz="3200" spc="-1" strike="noStrike">
                  <a:latin typeface="Arial"/>
                </a:rPr>
                <a:t>Algoritma</a:t>
              </a:r>
              <a:endParaRPr b="0" lang="en-US" sz="3200" spc="-1" strike="noStrike">
                <a:latin typeface="Arial"/>
              </a:endParaRPr>
            </a:p>
          </p:txBody>
        </p:sp>
        <p:sp>
          <p:nvSpPr>
            <p:cNvPr id="180" name="CustomShape 6"/>
            <p:cNvSpPr/>
            <p:nvPr/>
          </p:nvSpPr>
          <p:spPr>
            <a:xfrm>
              <a:off x="7498080" y="2286000"/>
              <a:ext cx="1920240" cy="1920240"/>
            </a:xfrm>
            <a:prstGeom prst="ellipse">
              <a:avLst/>
            </a:prstGeom>
            <a:solidFill>
              <a:srgbClr val="729fcf"/>
            </a:solidFill>
            <a:ln>
              <a:solidFill>
                <a:srgbClr val="3465a4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90000" rIns="90000" tIns="45000" bIns="45000" anchor="ctr"/>
            <a:p>
              <a:pPr algn="ctr"/>
              <a:r>
                <a:rPr b="0" lang="en-US" sz="2800" spc="-1" strike="noStrike">
                  <a:latin typeface="Arial"/>
                </a:rPr>
                <a:t>Hasil:</a:t>
              </a:r>
              <a:endParaRPr b="0" lang="en-US" sz="2800" spc="-1" strike="noStrike">
                <a:latin typeface="Arial"/>
              </a:endParaRPr>
            </a:p>
            <a:p>
              <a:pPr algn="ctr"/>
              <a:r>
                <a:rPr b="0" lang="en-US" sz="2800" spc="-1" strike="noStrike">
                  <a:latin typeface="Arial"/>
                </a:rPr>
                <a:t>Akurasi</a:t>
              </a:r>
              <a:endParaRPr b="0" lang="en-US" sz="2800" spc="-1" strike="noStrike">
                <a:latin typeface="Arial"/>
              </a:endParaRPr>
            </a:p>
          </p:txBody>
        </p:sp>
        <p:sp>
          <p:nvSpPr>
            <p:cNvPr id="181" name="CustomShape 7"/>
            <p:cNvSpPr/>
            <p:nvPr/>
          </p:nvSpPr>
          <p:spPr>
            <a:xfrm>
              <a:off x="3566160" y="4937760"/>
              <a:ext cx="2560320" cy="1554480"/>
            </a:xfrm>
            <a:prstGeom prst="flowChartProcess">
              <a:avLst/>
            </a:prstGeom>
            <a:solidFill>
              <a:srgbClr val="729fcf"/>
            </a:solidFill>
            <a:ln>
              <a:solidFill>
                <a:srgbClr val="3465a4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90000" rIns="90000" tIns="45000" bIns="45000" anchor="ctr"/>
            <a:p>
              <a:pPr algn="ctr"/>
              <a:r>
                <a:rPr b="0" lang="en-US" sz="3200" spc="-1" strike="noStrike">
                  <a:latin typeface="Arial"/>
                </a:rPr>
                <a:t>Petunjuk </a:t>
              </a:r>
              <a:endParaRPr b="0" lang="en-US" sz="3200" spc="-1" strike="noStrike">
                <a:latin typeface="Arial"/>
              </a:endParaRPr>
            </a:p>
            <a:p>
              <a:pPr algn="ctr"/>
              <a:r>
                <a:rPr b="0" lang="en-US" sz="3200" spc="-1" strike="noStrike">
                  <a:latin typeface="Arial"/>
                </a:rPr>
                <a:t>Algoritma</a:t>
              </a:r>
              <a:endParaRPr b="0" lang="en-US" sz="3200" spc="-1" strike="noStrike">
                <a:latin typeface="Arial"/>
              </a:endParaRPr>
            </a:p>
          </p:txBody>
        </p:sp>
        <p:sp>
          <p:nvSpPr>
            <p:cNvPr id="182" name="CustomShape 8"/>
            <p:cNvSpPr/>
            <p:nvPr/>
          </p:nvSpPr>
          <p:spPr>
            <a:xfrm>
              <a:off x="7498080" y="4754880"/>
              <a:ext cx="1920240" cy="1920240"/>
            </a:xfrm>
            <a:prstGeom prst="ellipse">
              <a:avLst/>
            </a:prstGeom>
            <a:solidFill>
              <a:srgbClr val="729fcf"/>
            </a:solidFill>
            <a:ln>
              <a:solidFill>
                <a:srgbClr val="3465a4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90000" rIns="90000" tIns="45000" bIns="45000" anchor="ctr"/>
            <a:p>
              <a:pPr algn="ctr"/>
              <a:r>
                <a:rPr b="0" lang="en-US" sz="2800" spc="-1" strike="noStrike">
                  <a:latin typeface="Arial"/>
                </a:rPr>
                <a:t>Hasil:</a:t>
              </a:r>
              <a:endParaRPr b="0" lang="en-US" sz="2800" spc="-1" strike="noStrike">
                <a:latin typeface="Arial"/>
              </a:endParaRPr>
            </a:p>
            <a:p>
              <a:pPr algn="ctr"/>
              <a:r>
                <a:rPr b="0" lang="en-US" sz="2800" spc="-1" strike="noStrike">
                  <a:latin typeface="Arial"/>
                </a:rPr>
                <a:t>Sistem</a:t>
              </a:r>
              <a:endParaRPr b="0" lang="en-US" sz="2800" spc="-1" strike="noStrike">
                <a:latin typeface="Arial"/>
              </a:endParaRPr>
            </a:p>
          </p:txBody>
        </p:sp>
        <p:sp>
          <p:nvSpPr>
            <p:cNvPr id="183" name="Line 9"/>
            <p:cNvSpPr/>
            <p:nvPr/>
          </p:nvSpPr>
          <p:spPr>
            <a:xfrm flipV="1">
              <a:off x="2286000" y="3200400"/>
              <a:ext cx="1280160" cy="1371600"/>
            </a:xfrm>
            <a:prstGeom prst="line">
              <a:avLst/>
            </a:prstGeom>
            <a:ln>
              <a:solidFill>
                <a:srgbClr val="000000"/>
              </a:solidFill>
              <a:tailEnd len="med" type="triangle" w="med"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84" name="Line 10"/>
            <p:cNvSpPr/>
            <p:nvPr/>
          </p:nvSpPr>
          <p:spPr>
            <a:xfrm>
              <a:off x="6126480" y="3200400"/>
              <a:ext cx="1371600" cy="0"/>
            </a:xfrm>
            <a:prstGeom prst="line">
              <a:avLst/>
            </a:prstGeom>
            <a:ln>
              <a:solidFill>
                <a:srgbClr val="000000"/>
              </a:solidFill>
              <a:tailEnd len="med" type="triangle" w="med"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85" name="Line 11"/>
            <p:cNvSpPr/>
            <p:nvPr/>
          </p:nvSpPr>
          <p:spPr>
            <a:xfrm>
              <a:off x="2286000" y="4572000"/>
              <a:ext cx="1280160" cy="1188720"/>
            </a:xfrm>
            <a:prstGeom prst="line">
              <a:avLst/>
            </a:prstGeom>
            <a:ln>
              <a:solidFill>
                <a:srgbClr val="000000"/>
              </a:solidFill>
              <a:tailEnd len="med" type="triangle" w="med"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86" name="Line 12"/>
            <p:cNvSpPr/>
            <p:nvPr/>
          </p:nvSpPr>
          <p:spPr>
            <a:xfrm>
              <a:off x="6126480" y="5760720"/>
              <a:ext cx="1371600" cy="0"/>
            </a:xfrm>
            <a:prstGeom prst="line">
              <a:avLst/>
            </a:prstGeom>
            <a:ln>
              <a:solidFill>
                <a:srgbClr val="000000"/>
              </a:solidFill>
              <a:tailEnd len="med" type="triangle" w="med"/>
            </a:ln>
          </p:spPr>
          <p:style>
            <a:lnRef idx="0"/>
            <a:fillRef idx="0"/>
            <a:effectRef idx="0"/>
            <a:fontRef idx="minor"/>
          </p:style>
        </p:sp>
      </p:grp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43" dur="indefinite" restart="never" nodeType="tmRoot">
          <p:childTnLst>
            <p:seq>
              <p:cTn id="44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CustomShape 1"/>
          <p:cNvSpPr/>
          <p:nvPr/>
        </p:nvSpPr>
        <p:spPr>
          <a:xfrm>
            <a:off x="360000" y="301320"/>
            <a:ext cx="9359640" cy="958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/>
          <a:p>
            <a:pPr algn="ctr">
              <a:lnSpc>
                <a:spcPct val="100000"/>
              </a:lnSpc>
            </a:pPr>
            <a:r>
              <a:rPr b="1" lang="en-US" sz="3600" spc="-1" strike="noStrike">
                <a:solidFill>
                  <a:srgbClr val="ffffff"/>
                </a:solidFill>
                <a:latin typeface="Source Sans Pro Black"/>
              </a:rPr>
              <a:t>Bab 4 - Implementasi</a:t>
            </a:r>
            <a:endParaRPr b="0" lang="en-US" sz="3600" spc="-1" strike="noStrike">
              <a:latin typeface="Arial"/>
            </a:endParaRPr>
          </a:p>
        </p:txBody>
      </p:sp>
      <p:sp>
        <p:nvSpPr>
          <p:cNvPr id="188" name="CustomShape 2"/>
          <p:cNvSpPr/>
          <p:nvPr/>
        </p:nvSpPr>
        <p:spPr>
          <a:xfrm>
            <a:off x="360000" y="1980000"/>
            <a:ext cx="9359640" cy="50396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>
            <a:normAutofit/>
          </a:bodyPr>
          <a:p>
            <a:pPr marL="432000" indent="-323640">
              <a:lnSpc>
                <a:spcPct val="100000"/>
              </a:lnSpc>
              <a:spcAft>
                <a:spcPts val="1414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en-US" sz="3200" spc="-1" strike="noStrike">
                <a:solidFill>
                  <a:srgbClr val="2c3e50"/>
                </a:solidFill>
                <a:latin typeface="Source Sans Pro Semibold"/>
              </a:rPr>
              <a:t>Ilustrasi dapat dijelaskan dengan:</a:t>
            </a:r>
            <a:endParaRPr b="0" lang="en-US" sz="3200" spc="-1" strike="noStrike">
              <a:latin typeface="Arial"/>
            </a:endParaRPr>
          </a:p>
          <a:p>
            <a:pPr lvl="1" marL="432000" indent="-216000">
              <a:lnSpc>
                <a:spcPct val="100000"/>
              </a:lnSpc>
              <a:spcAft>
                <a:spcPts val="1414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1" lang="en-US" sz="3200" spc="-1" strike="noStrike">
                <a:solidFill>
                  <a:srgbClr val="2c3e50"/>
                </a:solidFill>
                <a:latin typeface="Source Sans Pro Semibold"/>
              </a:rPr>
              <a:t>Flowchart (untuk development sistem), algoritma harus diperlihatkan di bagian prosesnya</a:t>
            </a:r>
            <a:endParaRPr b="0" lang="en-US" sz="3200" spc="-1" strike="noStrike">
              <a:latin typeface="Arial"/>
            </a:endParaRPr>
          </a:p>
          <a:p>
            <a:pPr lvl="1" marL="432000" indent="-216000">
              <a:lnSpc>
                <a:spcPct val="100000"/>
              </a:lnSpc>
              <a:spcAft>
                <a:spcPts val="1414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1" lang="en-US" sz="3200" spc="-1" strike="noStrike">
                <a:solidFill>
                  <a:srgbClr val="2c3e50"/>
                </a:solidFill>
                <a:latin typeface="Source Sans Pro Semibold"/>
              </a:rPr>
              <a:t>Prototype sketsa, desain aplikasi, dan  lain-lain.</a:t>
            </a:r>
            <a:endParaRPr b="0" lang="en-US" sz="3200" spc="-1" strike="noStrike">
              <a:latin typeface="Arial"/>
            </a:endParaRPr>
          </a:p>
          <a:p>
            <a:pPr lvl="1" marL="432000" indent="-216000">
              <a:lnSpc>
                <a:spcPct val="100000"/>
              </a:lnSpc>
              <a:spcAft>
                <a:spcPts val="1414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1" lang="en-US" sz="3200" spc="-1" strike="noStrike">
                <a:solidFill>
                  <a:srgbClr val="2c3e50"/>
                </a:solidFill>
                <a:latin typeface="Source Sans Pro Semibold"/>
              </a:rPr>
              <a:t>Tetapi diagram lebih diutamakan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45" dur="indefinite" restart="never" nodeType="tmRoot">
          <p:childTnLst>
            <p:seq>
              <p:cTn id="46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CustomShape 1"/>
          <p:cNvSpPr/>
          <p:nvPr/>
        </p:nvSpPr>
        <p:spPr>
          <a:xfrm>
            <a:off x="360000" y="301320"/>
            <a:ext cx="9359640" cy="958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/>
          <a:p>
            <a:pPr algn="ctr">
              <a:lnSpc>
                <a:spcPct val="100000"/>
              </a:lnSpc>
            </a:pPr>
            <a:r>
              <a:rPr b="1" lang="en-US" sz="3600" spc="-1" strike="noStrike">
                <a:solidFill>
                  <a:srgbClr val="ffffff"/>
                </a:solidFill>
                <a:latin typeface="Source Sans Pro Black"/>
              </a:rPr>
              <a:t>Bab 4 - Implementasi</a:t>
            </a:r>
            <a:endParaRPr b="0" lang="en-US" sz="3600" spc="-1" strike="noStrike">
              <a:latin typeface="Arial"/>
            </a:endParaRPr>
          </a:p>
        </p:txBody>
      </p:sp>
      <p:sp>
        <p:nvSpPr>
          <p:cNvPr id="190" name="CustomShape 2"/>
          <p:cNvSpPr/>
          <p:nvPr/>
        </p:nvSpPr>
        <p:spPr>
          <a:xfrm>
            <a:off x="360000" y="1980000"/>
            <a:ext cx="9359640" cy="50396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>
            <a:normAutofit/>
          </a:bodyPr>
          <a:p>
            <a:pPr marL="432000" indent="-323640">
              <a:lnSpc>
                <a:spcPct val="100000"/>
              </a:lnSpc>
              <a:spcAft>
                <a:spcPts val="1414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en-US" sz="3200" spc="-1" strike="noStrike">
                <a:solidFill>
                  <a:srgbClr val="2c3e50"/>
                </a:solidFill>
                <a:latin typeface="Source Sans Pro Semibold"/>
              </a:rPr>
              <a:t>Ilustrasi dapat dijelaskan dengan:</a:t>
            </a:r>
            <a:endParaRPr b="0" lang="en-US" sz="3200" spc="-1" strike="noStrike">
              <a:latin typeface="Arial"/>
            </a:endParaRPr>
          </a:p>
          <a:p>
            <a:pPr lvl="1" marL="432000" indent="-216000">
              <a:lnSpc>
                <a:spcPct val="100000"/>
              </a:lnSpc>
              <a:spcAft>
                <a:spcPts val="1414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1" lang="en-US" sz="3200" spc="-1" strike="noStrike">
                <a:solidFill>
                  <a:srgbClr val="2c3e50"/>
                </a:solidFill>
                <a:latin typeface="Source Sans Pro Semibold"/>
              </a:rPr>
              <a:t>Flowchart (untuk development sistem), algoritma harus diperlihatkan di bagian prosesnya</a:t>
            </a:r>
            <a:endParaRPr b="0" lang="en-US" sz="3200" spc="-1" strike="noStrike">
              <a:latin typeface="Arial"/>
            </a:endParaRPr>
          </a:p>
          <a:p>
            <a:pPr lvl="1" marL="432000" indent="-216000">
              <a:lnSpc>
                <a:spcPct val="100000"/>
              </a:lnSpc>
              <a:spcAft>
                <a:spcPts val="1414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1" lang="en-US" sz="3200" spc="-1" strike="noStrike">
                <a:solidFill>
                  <a:srgbClr val="2c3e50"/>
                </a:solidFill>
                <a:latin typeface="Source Sans Pro Semibold"/>
              </a:rPr>
              <a:t>Prototype sketsa, desain aplikasi, dan  lain-lain.</a:t>
            </a:r>
            <a:endParaRPr b="0" lang="en-US" sz="3200" spc="-1" strike="noStrike">
              <a:latin typeface="Arial"/>
            </a:endParaRPr>
          </a:p>
          <a:p>
            <a:pPr lvl="1" marL="432000" indent="-216000">
              <a:lnSpc>
                <a:spcPct val="100000"/>
              </a:lnSpc>
              <a:spcAft>
                <a:spcPts val="1414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1" lang="en-US" sz="3200" spc="-1" strike="noStrike">
                <a:solidFill>
                  <a:srgbClr val="2c3e50"/>
                </a:solidFill>
                <a:latin typeface="Source Sans Pro Semibold"/>
              </a:rPr>
              <a:t>Tetapi diagram lebih diutamakan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47" dur="indefinite" restart="never" nodeType="tmRoot">
          <p:childTnLst>
            <p:seq>
              <p:cTn id="48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CustomShape 1"/>
          <p:cNvSpPr/>
          <p:nvPr/>
        </p:nvSpPr>
        <p:spPr>
          <a:xfrm>
            <a:off x="360000" y="301320"/>
            <a:ext cx="9359640" cy="958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/>
          <a:p>
            <a:pPr algn="ctr">
              <a:lnSpc>
                <a:spcPct val="100000"/>
              </a:lnSpc>
            </a:pPr>
            <a:r>
              <a:rPr b="1" lang="en-US" sz="3600" spc="-1" strike="noStrike">
                <a:solidFill>
                  <a:srgbClr val="ffffff"/>
                </a:solidFill>
                <a:latin typeface="Source Sans Pro Black"/>
              </a:rPr>
              <a:t>Bab 4 - Implementasi</a:t>
            </a:r>
            <a:endParaRPr b="0" lang="en-US" sz="3600" spc="-1" strike="noStrike">
              <a:latin typeface="Arial"/>
            </a:endParaRPr>
          </a:p>
        </p:txBody>
      </p:sp>
      <p:sp>
        <p:nvSpPr>
          <p:cNvPr id="192" name="CustomShape 2"/>
          <p:cNvSpPr/>
          <p:nvPr/>
        </p:nvSpPr>
        <p:spPr>
          <a:xfrm>
            <a:off x="360000" y="1980000"/>
            <a:ext cx="9359640" cy="50396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>
            <a:normAutofit/>
          </a:bodyPr>
          <a:p>
            <a:pPr marL="432000" indent="-323640">
              <a:lnSpc>
                <a:spcPct val="100000"/>
              </a:lnSpc>
              <a:spcAft>
                <a:spcPts val="1414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en-US" sz="3200" spc="-1" strike="noStrike">
                <a:solidFill>
                  <a:srgbClr val="2c3e50"/>
                </a:solidFill>
                <a:latin typeface="Source Sans Pro Semibold"/>
              </a:rPr>
              <a:t>Flowchart</a:t>
            </a:r>
            <a:endParaRPr b="0" lang="en-US" sz="3200" spc="-1" strike="noStrike">
              <a:latin typeface="Arial"/>
            </a:endParaRPr>
          </a:p>
          <a:p>
            <a:pPr lvl="1" marL="432000" indent="-216000">
              <a:lnSpc>
                <a:spcPct val="100000"/>
              </a:lnSpc>
              <a:spcAft>
                <a:spcPts val="1414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1" lang="en-US" sz="3200" spc="-1" strike="noStrike">
                <a:solidFill>
                  <a:srgbClr val="2c3e50"/>
                </a:solidFill>
                <a:latin typeface="Source Sans Pro Semibold"/>
              </a:rPr>
              <a:t>Jelaskan proses sistem secara umum terlebih dahulu</a:t>
            </a:r>
            <a:endParaRPr b="0" lang="en-US" sz="3200" spc="-1" strike="noStrike">
              <a:latin typeface="Arial"/>
            </a:endParaRPr>
          </a:p>
          <a:p>
            <a:pPr lvl="1" marL="432000" indent="-216000">
              <a:lnSpc>
                <a:spcPct val="100000"/>
              </a:lnSpc>
              <a:spcAft>
                <a:spcPts val="1414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1" lang="en-US" sz="3200" spc="-1" strike="noStrike">
                <a:solidFill>
                  <a:srgbClr val="2c3e50"/>
                </a:solidFill>
                <a:latin typeface="Source Sans Pro Semibold"/>
              </a:rPr>
              <a:t>Secara perlahan bisa masuk ke proses spesifik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49" dur="indefinite" restart="never" nodeType="tmRoot">
          <p:childTnLst>
            <p:seq>
              <p:cTn id="50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CustomShape 1"/>
          <p:cNvSpPr/>
          <p:nvPr/>
        </p:nvSpPr>
        <p:spPr>
          <a:xfrm>
            <a:off x="360000" y="301320"/>
            <a:ext cx="9359640" cy="958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/>
          <a:p>
            <a:pPr algn="ctr">
              <a:lnSpc>
                <a:spcPct val="100000"/>
              </a:lnSpc>
            </a:pPr>
            <a:r>
              <a:rPr b="1" lang="en-US" sz="3600" spc="-1" strike="noStrike">
                <a:solidFill>
                  <a:srgbClr val="ffffff"/>
                </a:solidFill>
                <a:latin typeface="Source Sans Pro Black"/>
              </a:rPr>
              <a:t>Bab 4 - Implementasi</a:t>
            </a:r>
            <a:endParaRPr b="0" lang="en-US" sz="3600" spc="-1" strike="noStrike">
              <a:latin typeface="Arial"/>
            </a:endParaRPr>
          </a:p>
        </p:txBody>
      </p:sp>
      <p:sp>
        <p:nvSpPr>
          <p:cNvPr id="194" name="CustomShape 2"/>
          <p:cNvSpPr/>
          <p:nvPr/>
        </p:nvSpPr>
        <p:spPr>
          <a:xfrm>
            <a:off x="360000" y="1980000"/>
            <a:ext cx="9359640" cy="50396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>
            <a:normAutofit/>
          </a:bodyPr>
          <a:p>
            <a:pPr marL="432000" indent="-323640">
              <a:lnSpc>
                <a:spcPct val="100000"/>
              </a:lnSpc>
              <a:spcAft>
                <a:spcPts val="1414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en-US" sz="3200" spc="-1" strike="noStrike">
                <a:solidFill>
                  <a:srgbClr val="2c3e50"/>
                </a:solidFill>
                <a:latin typeface="Source Sans Pro Semibold"/>
              </a:rPr>
              <a:t>Flowchart</a:t>
            </a:r>
            <a:endParaRPr b="0" lang="en-US" sz="3200" spc="-1" strike="noStrike">
              <a:latin typeface="Arial"/>
            </a:endParaRPr>
          </a:p>
          <a:p>
            <a:pPr lvl="1" marL="432000" indent="-216000">
              <a:lnSpc>
                <a:spcPct val="100000"/>
              </a:lnSpc>
              <a:spcAft>
                <a:spcPts val="1414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endParaRPr b="0" lang="en-US" sz="3200" spc="-1" strike="noStrike">
              <a:latin typeface="Arial"/>
            </a:endParaRPr>
          </a:p>
        </p:txBody>
      </p:sp>
      <p:pic>
        <p:nvPicPr>
          <p:cNvPr id="195" name="" descr=""/>
          <p:cNvPicPr/>
          <p:nvPr/>
        </p:nvPicPr>
        <p:blipFill>
          <a:blip r:embed="rId1"/>
          <a:stretch/>
        </p:blipFill>
        <p:spPr>
          <a:xfrm>
            <a:off x="360000" y="2834640"/>
            <a:ext cx="9331560" cy="384048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51" dur="indefinite" restart="never" nodeType="tmRoot">
          <p:childTnLst>
            <p:seq>
              <p:cTn id="52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CustomShape 1"/>
          <p:cNvSpPr/>
          <p:nvPr/>
        </p:nvSpPr>
        <p:spPr>
          <a:xfrm>
            <a:off x="360000" y="301320"/>
            <a:ext cx="9359640" cy="958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/>
          <a:p>
            <a:pPr algn="ctr">
              <a:lnSpc>
                <a:spcPct val="100000"/>
              </a:lnSpc>
            </a:pPr>
            <a:r>
              <a:rPr b="1" lang="en-US" sz="3600" spc="-1" strike="noStrike">
                <a:solidFill>
                  <a:srgbClr val="ffffff"/>
                </a:solidFill>
                <a:latin typeface="Source Sans Pro Black"/>
              </a:rPr>
              <a:t>Bab 4 - Implementasi</a:t>
            </a:r>
            <a:endParaRPr b="0" lang="en-US" sz="3600" spc="-1" strike="noStrike">
              <a:latin typeface="Arial"/>
            </a:endParaRPr>
          </a:p>
        </p:txBody>
      </p:sp>
      <p:sp>
        <p:nvSpPr>
          <p:cNvPr id="197" name="CustomShape 2"/>
          <p:cNvSpPr/>
          <p:nvPr/>
        </p:nvSpPr>
        <p:spPr>
          <a:xfrm>
            <a:off x="360000" y="1980000"/>
            <a:ext cx="9359640" cy="50396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>
            <a:normAutofit/>
          </a:bodyPr>
          <a:p>
            <a:pPr marL="432000" indent="-323640">
              <a:lnSpc>
                <a:spcPct val="100000"/>
              </a:lnSpc>
              <a:spcAft>
                <a:spcPts val="1414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en-US" sz="3200" spc="-1" strike="noStrike">
                <a:solidFill>
                  <a:srgbClr val="2c3e50"/>
                </a:solidFill>
                <a:latin typeface="Source Sans Pro Semibold"/>
              </a:rPr>
              <a:t>Flowchart</a:t>
            </a:r>
            <a:endParaRPr b="0" lang="en-US" sz="3200" spc="-1" strike="noStrike">
              <a:latin typeface="Arial"/>
            </a:endParaRPr>
          </a:p>
          <a:p>
            <a:pPr lvl="1" marL="432000" indent="-216000">
              <a:lnSpc>
                <a:spcPct val="100000"/>
              </a:lnSpc>
              <a:spcAft>
                <a:spcPts val="1414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endParaRPr b="0" lang="en-US" sz="3200" spc="-1" strike="noStrike">
              <a:latin typeface="Arial"/>
            </a:endParaRPr>
          </a:p>
        </p:txBody>
      </p:sp>
      <p:pic>
        <p:nvPicPr>
          <p:cNvPr id="198" name="" descr=""/>
          <p:cNvPicPr/>
          <p:nvPr/>
        </p:nvPicPr>
        <p:blipFill>
          <a:blip r:embed="rId1"/>
          <a:stretch/>
        </p:blipFill>
        <p:spPr>
          <a:xfrm>
            <a:off x="3840480" y="1211040"/>
            <a:ext cx="3704400" cy="564696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53" dur="indefinite" restart="never" nodeType="tmRoot">
          <p:childTnLst>
            <p:seq>
              <p:cTn id="54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CustomShape 1"/>
          <p:cNvSpPr/>
          <p:nvPr/>
        </p:nvSpPr>
        <p:spPr>
          <a:xfrm>
            <a:off x="360000" y="301320"/>
            <a:ext cx="9359640" cy="958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/>
          <a:p>
            <a:pPr algn="ctr">
              <a:lnSpc>
                <a:spcPct val="100000"/>
              </a:lnSpc>
            </a:pPr>
            <a:r>
              <a:rPr b="1" lang="en-US" sz="3600" spc="-1" strike="noStrike">
                <a:solidFill>
                  <a:srgbClr val="ffffff"/>
                </a:solidFill>
                <a:latin typeface="Source Sans Pro Black"/>
              </a:rPr>
              <a:t>Bab 4 - Implementasi</a:t>
            </a:r>
            <a:endParaRPr b="0" lang="en-US" sz="3600" spc="-1" strike="noStrike">
              <a:latin typeface="Arial"/>
            </a:endParaRPr>
          </a:p>
        </p:txBody>
      </p:sp>
      <p:sp>
        <p:nvSpPr>
          <p:cNvPr id="200" name="CustomShape 2"/>
          <p:cNvSpPr/>
          <p:nvPr/>
        </p:nvSpPr>
        <p:spPr>
          <a:xfrm>
            <a:off x="360000" y="1980000"/>
            <a:ext cx="9359640" cy="50396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>
            <a:normAutofit/>
          </a:bodyPr>
          <a:p>
            <a:pPr marL="432000" indent="-323640">
              <a:lnSpc>
                <a:spcPct val="100000"/>
              </a:lnSpc>
              <a:spcAft>
                <a:spcPts val="1414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en-US" sz="3200" spc="-1" strike="noStrike">
                <a:solidFill>
                  <a:srgbClr val="2c3e50"/>
                </a:solidFill>
                <a:latin typeface="Source Sans Pro Semibold"/>
              </a:rPr>
              <a:t>Implementasi untuk Data mining bisa menggunakan aplikasi dari orang lain atau membuat sendiri.</a:t>
            </a:r>
            <a:endParaRPr b="0" lang="en-US" sz="3200" spc="-1" strike="noStrike"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414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en-US" sz="3200" spc="-1" strike="noStrike">
                <a:solidFill>
                  <a:srgbClr val="2c3e50"/>
                </a:solidFill>
                <a:latin typeface="Source Sans Pro Semibold"/>
              </a:rPr>
              <a:t>Kelebihan aplikasi orang lain: pekerjaan lebih mudah, tapi nilai dari TA itu sendiri bisa kurang</a:t>
            </a:r>
            <a:endParaRPr b="0" lang="en-US" sz="3200" spc="-1" strike="noStrike"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414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en-US" sz="3200" spc="-1" strike="noStrike">
                <a:solidFill>
                  <a:srgbClr val="2c3e50"/>
                </a:solidFill>
                <a:latin typeface="Source Sans Pro Semibold"/>
              </a:rPr>
              <a:t>Kelebihan aplikasi sendiri: memerlukan untuk membuat, tapi nilai TA bisa meningkat</a:t>
            </a:r>
            <a:endParaRPr b="0" lang="en-US" sz="3200" spc="-1" strike="noStrike">
              <a:latin typeface="Arial"/>
            </a:endParaRPr>
          </a:p>
          <a:p>
            <a:pPr lvl="1" marL="432000" indent="-216000">
              <a:lnSpc>
                <a:spcPct val="100000"/>
              </a:lnSpc>
              <a:spcAft>
                <a:spcPts val="1414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55" dur="indefinite" restart="never" nodeType="tmRoot">
          <p:childTnLst>
            <p:seq>
              <p:cTn id="56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CustomShape 1"/>
          <p:cNvSpPr/>
          <p:nvPr/>
        </p:nvSpPr>
        <p:spPr>
          <a:xfrm>
            <a:off x="360000" y="301320"/>
            <a:ext cx="9359640" cy="958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/>
          <a:p>
            <a:pPr algn="ctr">
              <a:lnSpc>
                <a:spcPct val="100000"/>
              </a:lnSpc>
            </a:pPr>
            <a:r>
              <a:rPr b="1" lang="en-US" sz="3600" spc="-1" strike="noStrike">
                <a:solidFill>
                  <a:srgbClr val="ffffff"/>
                </a:solidFill>
                <a:latin typeface="Source Sans Pro Black"/>
              </a:rPr>
              <a:t>Bab 4 - Implementasi</a:t>
            </a:r>
            <a:endParaRPr b="0" lang="en-US" sz="3600" spc="-1" strike="noStrike">
              <a:latin typeface="Arial"/>
            </a:endParaRPr>
          </a:p>
        </p:txBody>
      </p:sp>
      <p:sp>
        <p:nvSpPr>
          <p:cNvPr id="202" name="CustomShape 2"/>
          <p:cNvSpPr/>
          <p:nvPr/>
        </p:nvSpPr>
        <p:spPr>
          <a:xfrm>
            <a:off x="360000" y="1980000"/>
            <a:ext cx="9359640" cy="50396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>
            <a:normAutofit/>
          </a:bodyPr>
          <a:p>
            <a:pPr marL="432000" indent="-323640">
              <a:lnSpc>
                <a:spcPct val="100000"/>
              </a:lnSpc>
              <a:spcAft>
                <a:spcPts val="1414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en-US" sz="3200" spc="-1" strike="noStrike">
                <a:solidFill>
                  <a:srgbClr val="2c3e50"/>
                </a:solidFill>
                <a:latin typeface="Source Sans Pro Semibold"/>
              </a:rPr>
              <a:t>Implementasi untuk Data mining bisa menggunakan aplikasi dari orang lain atau membuat sendiri.</a:t>
            </a:r>
            <a:endParaRPr b="0" lang="en-US" sz="3200" spc="-1" strike="noStrike"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414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en-US" sz="3200" spc="-1" strike="noStrike">
                <a:solidFill>
                  <a:srgbClr val="2c3e50"/>
                </a:solidFill>
                <a:latin typeface="Source Sans Pro Semibold"/>
              </a:rPr>
              <a:t>Kelebihan aplikasi orang lain: pekerjaan lebih mudah, tapi nilai dari TA itu sendiri bisa kurang</a:t>
            </a:r>
            <a:endParaRPr b="0" lang="en-US" sz="3200" spc="-1" strike="noStrike"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414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en-US" sz="3200" spc="-1" strike="noStrike">
                <a:solidFill>
                  <a:srgbClr val="2c3e50"/>
                </a:solidFill>
                <a:latin typeface="Source Sans Pro Semibold"/>
              </a:rPr>
              <a:t>Kelebihan aplikasi sendiri: memerlukan untuk membuat, tapi nilai TA bisa meningkat</a:t>
            </a:r>
            <a:endParaRPr b="0" lang="en-US" sz="3200" spc="-1" strike="noStrike">
              <a:latin typeface="Arial"/>
            </a:endParaRPr>
          </a:p>
          <a:p>
            <a:pPr lvl="1" marL="432000" indent="-216000">
              <a:lnSpc>
                <a:spcPct val="100000"/>
              </a:lnSpc>
              <a:spcAft>
                <a:spcPts val="1414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57" dur="indefinite" restart="never" nodeType="tmRoot">
          <p:childTnLst>
            <p:seq>
              <p:cTn id="58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CustomShape 1"/>
          <p:cNvSpPr/>
          <p:nvPr/>
        </p:nvSpPr>
        <p:spPr>
          <a:xfrm>
            <a:off x="360000" y="301320"/>
            <a:ext cx="9359640" cy="958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/>
          <a:p>
            <a:pPr algn="ctr">
              <a:lnSpc>
                <a:spcPct val="100000"/>
              </a:lnSpc>
            </a:pPr>
            <a:r>
              <a:rPr b="1" lang="en-US" sz="3600" spc="-1" strike="noStrike">
                <a:solidFill>
                  <a:srgbClr val="ffffff"/>
                </a:solidFill>
                <a:latin typeface="Source Sans Pro Black"/>
              </a:rPr>
              <a:t>Bab 4 - Implementasi</a:t>
            </a:r>
            <a:endParaRPr b="0" lang="en-US" sz="3600" spc="-1" strike="noStrike">
              <a:latin typeface="Arial"/>
            </a:endParaRPr>
          </a:p>
        </p:txBody>
      </p:sp>
      <p:sp>
        <p:nvSpPr>
          <p:cNvPr id="204" name="CustomShape 2"/>
          <p:cNvSpPr/>
          <p:nvPr/>
        </p:nvSpPr>
        <p:spPr>
          <a:xfrm>
            <a:off x="360000" y="1980000"/>
            <a:ext cx="9359640" cy="50396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>
            <a:normAutofit/>
          </a:bodyPr>
          <a:p>
            <a:pPr marL="432000" indent="-323640">
              <a:lnSpc>
                <a:spcPct val="100000"/>
              </a:lnSpc>
              <a:spcAft>
                <a:spcPts val="1414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en-US" sz="3200" spc="-1" strike="noStrike">
                <a:solidFill>
                  <a:srgbClr val="2c3e50"/>
                </a:solidFill>
                <a:latin typeface="Source Sans Pro Semibold"/>
              </a:rPr>
              <a:t>Meminta bantuan orang lain untuk membuat sistem itu boleh-boleh saja namun:</a:t>
            </a:r>
            <a:endParaRPr b="0" lang="en-US" sz="3200" spc="-1" strike="noStrike"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414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en-US" sz="3200" spc="-1" strike="noStrike">
                <a:solidFill>
                  <a:srgbClr val="2c3e50"/>
                </a:solidFill>
                <a:latin typeface="Source Sans Pro Semibold"/>
              </a:rPr>
              <a:t>Jangan lupa untuk mempelajarinya juga.</a:t>
            </a:r>
            <a:endParaRPr b="0" lang="en-US" sz="3200" spc="-1" strike="noStrike"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414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en-US" sz="3200" spc="-1" strike="noStrike">
                <a:solidFill>
                  <a:srgbClr val="2c3e50"/>
                </a:solidFill>
                <a:latin typeface="Source Sans Pro Semibold"/>
              </a:rPr>
              <a:t>Jika tidak, mahasiswa bakal cuma bisa diam ketika ditanya penguji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59" dur="indefinite" restart="never" nodeType="tmRoot">
          <p:childTnLst>
            <p:seq>
              <p:cTn id="60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CustomShape 1"/>
          <p:cNvSpPr/>
          <p:nvPr/>
        </p:nvSpPr>
        <p:spPr>
          <a:xfrm>
            <a:off x="360000" y="301320"/>
            <a:ext cx="9359640" cy="958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/>
          <a:p>
            <a:pPr algn="ctr">
              <a:lnSpc>
                <a:spcPct val="100000"/>
              </a:lnSpc>
            </a:pPr>
            <a:r>
              <a:rPr b="1" lang="en-US" sz="3600" spc="-1" strike="noStrike">
                <a:solidFill>
                  <a:srgbClr val="ffffff"/>
                </a:solidFill>
                <a:latin typeface="Source Sans Pro Black"/>
              </a:rPr>
              <a:t>Bab 4 - Implementasi</a:t>
            </a:r>
            <a:endParaRPr b="0" lang="en-US" sz="3600" spc="-1" strike="noStrike">
              <a:latin typeface="Arial"/>
            </a:endParaRPr>
          </a:p>
        </p:txBody>
      </p:sp>
      <p:sp>
        <p:nvSpPr>
          <p:cNvPr id="206" name="CustomShape 2"/>
          <p:cNvSpPr/>
          <p:nvPr/>
        </p:nvSpPr>
        <p:spPr>
          <a:xfrm>
            <a:off x="360000" y="1980000"/>
            <a:ext cx="9359640" cy="50396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>
            <a:normAutofit/>
          </a:bodyPr>
          <a:p>
            <a:pPr marL="432000" indent="-323640">
              <a:lnSpc>
                <a:spcPct val="100000"/>
              </a:lnSpc>
              <a:spcAft>
                <a:spcPts val="1414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en-US" sz="3200" spc="-1" strike="noStrike">
                <a:solidFill>
                  <a:srgbClr val="2c3e50"/>
                </a:solidFill>
                <a:latin typeface="Source Sans Pro Semibold"/>
              </a:rPr>
              <a:t>Website pembantu gambar:</a:t>
            </a: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spcAft>
                <a:spcPts val="1414"/>
              </a:spcAft>
            </a:pPr>
            <a:r>
              <a:rPr b="1" lang="en-US" sz="6000" spc="-1" strike="noStrike">
                <a:solidFill>
                  <a:srgbClr val="2c3e50"/>
                </a:solidFill>
                <a:latin typeface="Source Sans Pro Semibold"/>
              </a:rPr>
              <a:t>https://www.draw.io</a:t>
            </a:r>
            <a:endParaRPr b="0" lang="en-US" sz="6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61" dur="indefinite" restart="never" nodeType="tmRoot">
          <p:childTnLst>
            <p:seq>
              <p:cTn id="62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CustomShape 1"/>
          <p:cNvSpPr/>
          <p:nvPr/>
        </p:nvSpPr>
        <p:spPr>
          <a:xfrm>
            <a:off x="360000" y="301320"/>
            <a:ext cx="9359640" cy="958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/>
          <a:p>
            <a:pPr algn="ctr">
              <a:lnSpc>
                <a:spcPct val="100000"/>
              </a:lnSpc>
            </a:pPr>
            <a:r>
              <a:rPr b="1" lang="en-US" sz="3600" spc="-1" strike="noStrike">
                <a:solidFill>
                  <a:srgbClr val="ffffff"/>
                </a:solidFill>
                <a:latin typeface="Source Sans Pro Black"/>
              </a:rPr>
              <a:t>Bab 4 - Pengujian</a:t>
            </a:r>
            <a:endParaRPr b="0" lang="en-US" sz="3600" spc="-1" strike="noStrike">
              <a:latin typeface="Arial"/>
            </a:endParaRPr>
          </a:p>
        </p:txBody>
      </p:sp>
      <p:sp>
        <p:nvSpPr>
          <p:cNvPr id="208" name="CustomShape 2"/>
          <p:cNvSpPr/>
          <p:nvPr/>
        </p:nvSpPr>
        <p:spPr>
          <a:xfrm>
            <a:off x="360000" y="1980000"/>
            <a:ext cx="9359640" cy="50396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>
            <a:normAutofit/>
          </a:bodyPr>
          <a:p>
            <a:pPr marL="432000" indent="-323640">
              <a:lnSpc>
                <a:spcPct val="100000"/>
              </a:lnSpc>
              <a:spcAft>
                <a:spcPts val="1414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en-US" sz="3200" spc="-1" strike="noStrike">
                <a:solidFill>
                  <a:srgbClr val="2c3e50"/>
                </a:solidFill>
                <a:latin typeface="Source Sans Pro Semibold"/>
              </a:rPr>
              <a:t>Sub-bab ini adalah bagian akhir dari bab 4</a:t>
            </a:r>
            <a:endParaRPr b="0" lang="en-US" sz="3200" spc="-1" strike="noStrike"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414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en-US" sz="3200" spc="-1" strike="noStrike">
                <a:solidFill>
                  <a:srgbClr val="2c3e50"/>
                </a:solidFill>
                <a:latin typeface="Source Sans Pro Semibold"/>
              </a:rPr>
              <a:t>Mahasiswa harus menjelaskan proses pengujian implementasi yang didapatkan</a:t>
            </a:r>
            <a:endParaRPr b="0" lang="en-US" sz="3200" spc="-1" strike="noStrike"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414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en-US" sz="3200" spc="-1" strike="noStrike">
                <a:solidFill>
                  <a:srgbClr val="2c3e50"/>
                </a:solidFill>
                <a:latin typeface="Source Sans Pro Semibold"/>
              </a:rPr>
              <a:t>Ada berbagai cara untuk melakukan pengujian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63" dur="indefinite" restart="never" nodeType="tmRoot">
          <p:childTnLst>
            <p:seq>
              <p:cTn id="64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CustomShape 1"/>
          <p:cNvSpPr/>
          <p:nvPr/>
        </p:nvSpPr>
        <p:spPr>
          <a:xfrm>
            <a:off x="360000" y="301320"/>
            <a:ext cx="9359640" cy="958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/>
          <a:p>
            <a:pPr algn="ctr">
              <a:lnSpc>
                <a:spcPct val="100000"/>
              </a:lnSpc>
            </a:pPr>
            <a:r>
              <a:rPr b="1" lang="en-US" sz="3600" spc="-1" strike="noStrike">
                <a:solidFill>
                  <a:srgbClr val="ffffff"/>
                </a:solidFill>
                <a:latin typeface="Source Sans Pro Black"/>
              </a:rPr>
              <a:t>Bab 4 - Pengujian</a:t>
            </a:r>
            <a:endParaRPr b="0" lang="en-US" sz="3600" spc="-1" strike="noStrike">
              <a:latin typeface="Arial"/>
            </a:endParaRPr>
          </a:p>
        </p:txBody>
      </p:sp>
      <p:sp>
        <p:nvSpPr>
          <p:cNvPr id="210" name="CustomShape 2"/>
          <p:cNvSpPr/>
          <p:nvPr/>
        </p:nvSpPr>
        <p:spPr>
          <a:xfrm>
            <a:off x="360000" y="1980000"/>
            <a:ext cx="9359640" cy="50396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>
            <a:normAutofit/>
          </a:bodyPr>
          <a:p>
            <a:pPr marL="432000" indent="-323640">
              <a:lnSpc>
                <a:spcPct val="100000"/>
              </a:lnSpc>
              <a:spcAft>
                <a:spcPts val="1414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en-US" sz="3200" spc="-1" strike="noStrike">
                <a:solidFill>
                  <a:srgbClr val="2c3e50"/>
                </a:solidFill>
                <a:latin typeface="Source Sans Pro Semibold"/>
              </a:rPr>
              <a:t>Cara termudah:</a:t>
            </a:r>
            <a:endParaRPr b="0" lang="en-US" sz="3200" spc="-1" strike="noStrike">
              <a:latin typeface="Arial"/>
            </a:endParaRPr>
          </a:p>
          <a:p>
            <a:pPr lvl="1" marL="432000" indent="-216000">
              <a:lnSpc>
                <a:spcPct val="100000"/>
              </a:lnSpc>
              <a:spcAft>
                <a:spcPts val="1414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1" lang="en-US" sz="3200" spc="-1" strike="noStrike">
                <a:solidFill>
                  <a:srgbClr val="2c3e50"/>
                </a:solidFill>
                <a:latin typeface="Source Sans Pro Semibold"/>
              </a:rPr>
              <a:t>Bandingkan dengan algoritma lain/program lain yang mempunyai kemampuan/fungsi yang sama</a:t>
            </a:r>
            <a:endParaRPr b="0" lang="en-US" sz="3200" spc="-1" strike="noStrike"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414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en-US" sz="3200" spc="-1" strike="noStrike">
                <a:solidFill>
                  <a:srgbClr val="2c3e50"/>
                </a:solidFill>
                <a:latin typeface="Source Sans Pro Semibold"/>
              </a:rPr>
              <a:t>Cara susah:</a:t>
            </a:r>
            <a:endParaRPr b="0" lang="en-US" sz="3200" spc="-1" strike="noStrike">
              <a:latin typeface="Arial"/>
            </a:endParaRPr>
          </a:p>
          <a:p>
            <a:pPr lvl="1" marL="432000" indent="-216000">
              <a:lnSpc>
                <a:spcPct val="100000"/>
              </a:lnSpc>
              <a:spcAft>
                <a:spcPts val="1414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1" lang="en-US" sz="3200" spc="-1" strike="noStrike">
                <a:solidFill>
                  <a:srgbClr val="2c3e50"/>
                </a:solidFill>
                <a:latin typeface="Source Sans Pro Semibold"/>
              </a:rPr>
              <a:t>Menggunakan test suite seperti: brute force attack, atau dictionary attack untuk kriptografi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65" dur="indefinite" restart="never" nodeType="tmRoot">
          <p:childTnLst>
            <p:seq>
              <p:cTn id="66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CustomShape 1"/>
          <p:cNvSpPr/>
          <p:nvPr/>
        </p:nvSpPr>
        <p:spPr>
          <a:xfrm>
            <a:off x="360000" y="301320"/>
            <a:ext cx="9359640" cy="958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/>
          <a:p>
            <a:pPr algn="ctr">
              <a:lnSpc>
                <a:spcPct val="100000"/>
              </a:lnSpc>
            </a:pPr>
            <a:r>
              <a:rPr b="1" lang="en-US" sz="3600" spc="-1" strike="noStrike">
                <a:solidFill>
                  <a:srgbClr val="ffffff"/>
                </a:solidFill>
                <a:latin typeface="Source Sans Pro Black"/>
              </a:rPr>
              <a:t>Bab 4 - Pengujian</a:t>
            </a:r>
            <a:endParaRPr b="0" lang="en-US" sz="3600" spc="-1" strike="noStrike">
              <a:latin typeface="Arial"/>
            </a:endParaRPr>
          </a:p>
        </p:txBody>
      </p:sp>
      <p:sp>
        <p:nvSpPr>
          <p:cNvPr id="212" name="CustomShape 2"/>
          <p:cNvSpPr/>
          <p:nvPr/>
        </p:nvSpPr>
        <p:spPr>
          <a:xfrm>
            <a:off x="360000" y="1980000"/>
            <a:ext cx="9359640" cy="50396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>
            <a:normAutofit/>
          </a:bodyPr>
          <a:p>
            <a:pPr marL="432000" indent="-323640">
              <a:lnSpc>
                <a:spcPct val="100000"/>
              </a:lnSpc>
              <a:spcAft>
                <a:spcPts val="1414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en-US" sz="3200" spc="-1" strike="noStrike">
                <a:solidFill>
                  <a:srgbClr val="2c3e50"/>
                </a:solidFill>
                <a:latin typeface="Source Sans Pro Semibold"/>
              </a:rPr>
              <a:t>Hal yang dapat dibandingkan bisa berupa:</a:t>
            </a:r>
            <a:endParaRPr b="0" lang="en-US" sz="3200" spc="-1" strike="noStrike">
              <a:latin typeface="Arial"/>
            </a:endParaRPr>
          </a:p>
          <a:p>
            <a:pPr lvl="1" marL="432000" indent="-216000">
              <a:lnSpc>
                <a:spcPct val="100000"/>
              </a:lnSpc>
              <a:spcAft>
                <a:spcPts val="1414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1" lang="en-US" sz="3200" spc="-1" strike="noStrike">
                <a:solidFill>
                  <a:srgbClr val="2c3e50"/>
                </a:solidFill>
                <a:latin typeface="Source Sans Pro Semibold"/>
              </a:rPr>
              <a:t>Akurasi</a:t>
            </a:r>
            <a:endParaRPr b="0" lang="en-US" sz="3200" spc="-1" strike="noStrike">
              <a:latin typeface="Arial"/>
            </a:endParaRPr>
          </a:p>
          <a:p>
            <a:pPr lvl="1" marL="432000" indent="-216000">
              <a:lnSpc>
                <a:spcPct val="100000"/>
              </a:lnSpc>
              <a:spcAft>
                <a:spcPts val="1414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1" lang="en-US" sz="3200" spc="-1" strike="noStrike">
                <a:solidFill>
                  <a:srgbClr val="2c3e50"/>
                </a:solidFill>
                <a:latin typeface="Source Sans Pro Semibold"/>
              </a:rPr>
              <a:t>Keampuhan fungsi program</a:t>
            </a:r>
            <a:endParaRPr b="0" lang="en-US" sz="3200" spc="-1" strike="noStrike">
              <a:latin typeface="Arial"/>
            </a:endParaRPr>
          </a:p>
          <a:p>
            <a:pPr lvl="1" marL="432000" indent="-216000">
              <a:lnSpc>
                <a:spcPct val="100000"/>
              </a:lnSpc>
              <a:spcAft>
                <a:spcPts val="1414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1" lang="en-US" sz="3200" spc="-1" strike="noStrike">
                <a:solidFill>
                  <a:srgbClr val="2c3e50"/>
                </a:solidFill>
                <a:latin typeface="Source Sans Pro Semibold"/>
              </a:rPr>
              <a:t>Kinerja</a:t>
            </a:r>
            <a:endParaRPr b="0" lang="en-US" sz="3200" spc="-1" strike="noStrike">
              <a:latin typeface="Arial"/>
            </a:endParaRPr>
          </a:p>
          <a:p>
            <a:pPr lvl="1" marL="432000" indent="-216000">
              <a:lnSpc>
                <a:spcPct val="100000"/>
              </a:lnSpc>
              <a:spcAft>
                <a:spcPts val="1414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1" lang="en-US" sz="3200" spc="-1" strike="noStrike">
                <a:solidFill>
                  <a:srgbClr val="2c3e50"/>
                </a:solidFill>
                <a:latin typeface="Source Sans Pro Semibold"/>
              </a:rPr>
              <a:t>Keamanan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67" dur="indefinite" restart="never" nodeType="tmRoot">
          <p:childTnLst>
            <p:seq>
              <p:cTn id="68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CustomShape 1"/>
          <p:cNvSpPr/>
          <p:nvPr/>
        </p:nvSpPr>
        <p:spPr>
          <a:xfrm>
            <a:off x="360000" y="301320"/>
            <a:ext cx="9359640" cy="958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/>
          <a:p>
            <a:pPr algn="ctr">
              <a:lnSpc>
                <a:spcPct val="100000"/>
              </a:lnSpc>
            </a:pPr>
            <a:r>
              <a:rPr b="1" lang="en-US" sz="3600" spc="-1" strike="noStrike">
                <a:solidFill>
                  <a:srgbClr val="ffffff"/>
                </a:solidFill>
                <a:latin typeface="Source Sans Pro Black"/>
              </a:rPr>
              <a:t>Bab 4 - Pengujian</a:t>
            </a:r>
            <a:endParaRPr b="0" lang="en-US" sz="3600" spc="-1" strike="noStrike">
              <a:latin typeface="Arial"/>
            </a:endParaRPr>
          </a:p>
        </p:txBody>
      </p:sp>
      <p:sp>
        <p:nvSpPr>
          <p:cNvPr id="214" name="CustomShape 2"/>
          <p:cNvSpPr/>
          <p:nvPr/>
        </p:nvSpPr>
        <p:spPr>
          <a:xfrm>
            <a:off x="360000" y="1980000"/>
            <a:ext cx="9359640" cy="50396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>
            <a:normAutofit/>
          </a:bodyPr>
          <a:p>
            <a:pPr marL="432000" indent="-323640">
              <a:lnSpc>
                <a:spcPct val="100000"/>
              </a:lnSpc>
              <a:spcAft>
                <a:spcPts val="1414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en-US" sz="3200" spc="-1" strike="noStrike">
                <a:solidFill>
                  <a:srgbClr val="2c3e50"/>
                </a:solidFill>
                <a:latin typeface="Source Sans Pro Semibold"/>
              </a:rPr>
              <a:t>Hasil pengujian bisa dijelaskan secara lebih detail di Bab 5, di mana penjelasan hasil, pengujian, dan pembuktian hipotesis bisa dilakukan.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69" dur="indefinite" restart="never" nodeType="tmRoot">
          <p:childTnLst>
            <p:seq>
              <p:cTn id="70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CustomShape 1"/>
          <p:cNvSpPr/>
          <p:nvPr/>
        </p:nvSpPr>
        <p:spPr>
          <a:xfrm>
            <a:off x="360000" y="301320"/>
            <a:ext cx="9359640" cy="958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/>
          <a:p>
            <a:pPr algn="ctr">
              <a:lnSpc>
                <a:spcPct val="100000"/>
              </a:lnSpc>
            </a:pPr>
            <a:r>
              <a:rPr b="1" lang="en-US" sz="3600" spc="-1" strike="noStrike">
                <a:solidFill>
                  <a:srgbClr val="ffffff"/>
                </a:solidFill>
                <a:latin typeface="Source Sans Pro Black"/>
              </a:rPr>
              <a:t>Bab 5 - Hasil dan Analisis</a:t>
            </a:r>
            <a:endParaRPr b="0" lang="en-US" sz="3600" spc="-1" strike="noStrike">
              <a:latin typeface="Arial"/>
            </a:endParaRPr>
          </a:p>
        </p:txBody>
      </p:sp>
      <p:sp>
        <p:nvSpPr>
          <p:cNvPr id="216" name="CustomShape 2"/>
          <p:cNvSpPr/>
          <p:nvPr/>
        </p:nvSpPr>
        <p:spPr>
          <a:xfrm>
            <a:off x="360000" y="1980000"/>
            <a:ext cx="9359640" cy="50396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>
            <a:normAutofit/>
          </a:bodyPr>
          <a:p>
            <a:pPr marL="432000" indent="-323640">
              <a:lnSpc>
                <a:spcPct val="100000"/>
              </a:lnSpc>
              <a:spcAft>
                <a:spcPts val="1414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en-US" sz="3200" spc="-1" strike="noStrike">
                <a:solidFill>
                  <a:srgbClr val="2c3e50"/>
                </a:solidFill>
                <a:latin typeface="Source Sans Pro Semibold"/>
              </a:rPr>
              <a:t>Di bab ini, hanya hasil dan analisisnya yang dijelaskan.</a:t>
            </a:r>
            <a:endParaRPr b="0" lang="en-US" sz="3200" spc="-1" strike="noStrike"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414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en-US" sz="3200" spc="-1" strike="noStrike">
                <a:solidFill>
                  <a:srgbClr val="2c3e50"/>
                </a:solidFill>
                <a:latin typeface="Source Sans Pro Semibold"/>
              </a:rPr>
              <a:t>Hasil yang dijelaskan adalah hasil dari implementasi algoritma, dijelaskan secara detail dan tambahkan tabel dan gambar jika perlu.</a:t>
            </a:r>
            <a:endParaRPr b="0" lang="en-US" sz="3200" spc="-1" strike="noStrike"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414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en-US" sz="3200" spc="-1" strike="noStrike">
                <a:solidFill>
                  <a:srgbClr val="2c3e50"/>
                </a:solidFill>
                <a:latin typeface="Source Sans Pro Semibold"/>
              </a:rPr>
              <a:t>Gambar bisa berupa screenshot sebagai pembuktian hasil yang didapat.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71" dur="indefinite" restart="never" nodeType="tmRoot">
          <p:childTnLst>
            <p:seq>
              <p:cTn id="72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CustomShape 1"/>
          <p:cNvSpPr/>
          <p:nvPr/>
        </p:nvSpPr>
        <p:spPr>
          <a:xfrm>
            <a:off x="360000" y="301320"/>
            <a:ext cx="9359640" cy="958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/>
          <a:p>
            <a:pPr algn="ctr">
              <a:lnSpc>
                <a:spcPct val="100000"/>
              </a:lnSpc>
            </a:pPr>
            <a:r>
              <a:rPr b="1" lang="en-US" sz="3600" spc="-1" strike="noStrike">
                <a:solidFill>
                  <a:srgbClr val="ffffff"/>
                </a:solidFill>
                <a:latin typeface="Source Sans Pro Black"/>
              </a:rPr>
              <a:t>Bab 5 - Hasil dan Analisis</a:t>
            </a:r>
            <a:endParaRPr b="0" lang="en-US" sz="3600" spc="-1" strike="noStrike">
              <a:latin typeface="Arial"/>
            </a:endParaRPr>
          </a:p>
        </p:txBody>
      </p:sp>
      <p:sp>
        <p:nvSpPr>
          <p:cNvPr id="218" name="CustomShape 2"/>
          <p:cNvSpPr/>
          <p:nvPr/>
        </p:nvSpPr>
        <p:spPr>
          <a:xfrm>
            <a:off x="360000" y="1980000"/>
            <a:ext cx="9359640" cy="50396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>
            <a:normAutofit/>
          </a:bodyPr>
          <a:p>
            <a:pPr marL="432000" indent="-323640">
              <a:lnSpc>
                <a:spcPct val="100000"/>
              </a:lnSpc>
              <a:spcAft>
                <a:spcPts val="1414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en-US" sz="3200" spc="-1" strike="noStrike">
                <a:solidFill>
                  <a:srgbClr val="2c3e50"/>
                </a:solidFill>
                <a:latin typeface="Source Sans Pro Semibold"/>
              </a:rPr>
              <a:t>Di bab ini, hanya hasil dan analisisnya yang dijelaskan.</a:t>
            </a:r>
            <a:endParaRPr b="0" lang="en-US" sz="3200" spc="-1" strike="noStrike"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414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en-US" sz="3200" spc="-1" strike="noStrike">
                <a:solidFill>
                  <a:srgbClr val="2c3e50"/>
                </a:solidFill>
                <a:latin typeface="Source Sans Pro Semibold"/>
              </a:rPr>
              <a:t>Hasil yang dijelaskan adalah hasil dari implementasi algoritma, dijelaskan secara detail dan tambahkan tabel dan gambar jika perlu.</a:t>
            </a:r>
            <a:endParaRPr b="0" lang="en-US" sz="3200" spc="-1" strike="noStrike"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414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en-US" sz="3200" spc="-1" strike="noStrike">
                <a:solidFill>
                  <a:srgbClr val="2c3e50"/>
                </a:solidFill>
                <a:latin typeface="Source Sans Pro Semibold"/>
              </a:rPr>
              <a:t>Gambar bisa berupa screenshot sebagai pembuktian hasil yang didapat.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73" dur="indefinite" restart="never" nodeType="tmRoot">
          <p:childTnLst>
            <p:seq>
              <p:cTn id="74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CustomShape 1"/>
          <p:cNvSpPr/>
          <p:nvPr/>
        </p:nvSpPr>
        <p:spPr>
          <a:xfrm>
            <a:off x="360000" y="301320"/>
            <a:ext cx="9359640" cy="958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/>
          <a:p>
            <a:pPr algn="ctr">
              <a:lnSpc>
                <a:spcPct val="100000"/>
              </a:lnSpc>
            </a:pPr>
            <a:r>
              <a:rPr b="1" lang="en-US" sz="3600" spc="-1" strike="noStrike">
                <a:solidFill>
                  <a:srgbClr val="ffffff"/>
                </a:solidFill>
                <a:latin typeface="Source Sans Pro Black"/>
              </a:rPr>
              <a:t>Bab 5 - Hasil dan Analisis</a:t>
            </a:r>
            <a:endParaRPr b="0" lang="en-US" sz="3600" spc="-1" strike="noStrike">
              <a:latin typeface="Arial"/>
            </a:endParaRPr>
          </a:p>
        </p:txBody>
      </p:sp>
      <p:sp>
        <p:nvSpPr>
          <p:cNvPr id="220" name="CustomShape 2"/>
          <p:cNvSpPr/>
          <p:nvPr/>
        </p:nvSpPr>
        <p:spPr>
          <a:xfrm>
            <a:off x="360000" y="1980000"/>
            <a:ext cx="9359640" cy="50396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>
            <a:normAutofit/>
          </a:bodyPr>
          <a:p>
            <a:pPr marL="432000" indent="-323640">
              <a:lnSpc>
                <a:spcPct val="100000"/>
              </a:lnSpc>
              <a:spcAft>
                <a:spcPts val="1414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en-US" sz="3200" spc="-1" strike="noStrike">
                <a:solidFill>
                  <a:srgbClr val="2c3e50"/>
                </a:solidFill>
                <a:latin typeface="Source Sans Pro Semibold"/>
              </a:rPr>
              <a:t>Hasil pengujian juga dapat dijelaskan di sini, gunakan tabel untuk memperlihatkan perbandingan hasil implementasi algoritma dengan algoritma pembanding</a:t>
            </a:r>
            <a:endParaRPr b="0" lang="en-US" sz="3200" spc="-1" strike="noStrike"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414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en-US" sz="3200" spc="-1" strike="noStrike">
                <a:solidFill>
                  <a:srgbClr val="2c3e50"/>
                </a:solidFill>
                <a:latin typeface="Source Sans Pro Semibold"/>
              </a:rPr>
              <a:t>Gunakan tabel untuk mempermudah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75" dur="indefinite" restart="never" nodeType="tmRoot">
          <p:childTnLst>
            <p:seq>
              <p:cTn id="76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CustomShape 1"/>
          <p:cNvSpPr/>
          <p:nvPr/>
        </p:nvSpPr>
        <p:spPr>
          <a:xfrm>
            <a:off x="360000" y="301320"/>
            <a:ext cx="9359640" cy="958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/>
          <a:p>
            <a:pPr algn="ctr">
              <a:lnSpc>
                <a:spcPct val="100000"/>
              </a:lnSpc>
            </a:pPr>
            <a:r>
              <a:rPr b="1" lang="en-US" sz="3600" spc="-1" strike="noStrike">
                <a:solidFill>
                  <a:srgbClr val="ffffff"/>
                </a:solidFill>
                <a:latin typeface="Source Sans Pro Black"/>
              </a:rPr>
              <a:t>Bab 5 - Hasil dan Analisis</a:t>
            </a:r>
            <a:endParaRPr b="0" lang="en-US" sz="3600" spc="-1" strike="noStrike">
              <a:latin typeface="Arial"/>
            </a:endParaRPr>
          </a:p>
        </p:txBody>
      </p:sp>
      <p:sp>
        <p:nvSpPr>
          <p:cNvPr id="222" name="CustomShape 2"/>
          <p:cNvSpPr/>
          <p:nvPr/>
        </p:nvSpPr>
        <p:spPr>
          <a:xfrm>
            <a:off x="360000" y="1980000"/>
            <a:ext cx="9359640" cy="50396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>
            <a:normAutofit/>
          </a:bodyPr>
          <a:p>
            <a:pPr marL="432000" indent="-323640">
              <a:lnSpc>
                <a:spcPct val="100000"/>
              </a:lnSpc>
              <a:spcAft>
                <a:spcPts val="1414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en-US" sz="3200" spc="-1" strike="noStrike">
                <a:solidFill>
                  <a:srgbClr val="2c3e50"/>
                </a:solidFill>
                <a:latin typeface="Source Sans Pro Semibold"/>
              </a:rPr>
              <a:t>Ilustrasi:</a:t>
            </a:r>
            <a:endParaRPr b="0" lang="en-US" sz="3200" spc="-1" strike="noStrike">
              <a:latin typeface="Arial"/>
            </a:endParaRPr>
          </a:p>
        </p:txBody>
      </p:sp>
      <p:pic>
        <p:nvPicPr>
          <p:cNvPr id="223" name="" descr=""/>
          <p:cNvPicPr/>
          <p:nvPr/>
        </p:nvPicPr>
        <p:blipFill>
          <a:blip r:embed="rId1"/>
          <a:stretch/>
        </p:blipFill>
        <p:spPr>
          <a:xfrm>
            <a:off x="274320" y="2651760"/>
            <a:ext cx="9531720" cy="283464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77" dur="indefinite" restart="never" nodeType="tmRoot">
          <p:childTnLst>
            <p:seq>
              <p:cTn id="78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CustomShape 1"/>
          <p:cNvSpPr/>
          <p:nvPr/>
        </p:nvSpPr>
        <p:spPr>
          <a:xfrm>
            <a:off x="360000" y="301320"/>
            <a:ext cx="9359640" cy="958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/>
          <a:p>
            <a:pPr algn="ctr">
              <a:lnSpc>
                <a:spcPct val="100000"/>
              </a:lnSpc>
            </a:pPr>
            <a:r>
              <a:rPr b="1" lang="en-US" sz="3600" spc="-1" strike="noStrike">
                <a:solidFill>
                  <a:srgbClr val="ffffff"/>
                </a:solidFill>
                <a:latin typeface="Source Sans Pro Black"/>
              </a:rPr>
              <a:t>Bab 5 - Hasil dan Analisis</a:t>
            </a:r>
            <a:endParaRPr b="0" lang="en-US" sz="3600" spc="-1" strike="noStrike">
              <a:latin typeface="Arial"/>
            </a:endParaRPr>
          </a:p>
        </p:txBody>
      </p:sp>
      <p:sp>
        <p:nvSpPr>
          <p:cNvPr id="225" name="CustomShape 2"/>
          <p:cNvSpPr/>
          <p:nvPr/>
        </p:nvSpPr>
        <p:spPr>
          <a:xfrm>
            <a:off x="360000" y="1980000"/>
            <a:ext cx="9359640" cy="50396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>
            <a:normAutofit/>
          </a:bodyPr>
          <a:p>
            <a:pPr marL="432000" indent="-323640">
              <a:lnSpc>
                <a:spcPct val="100000"/>
              </a:lnSpc>
              <a:spcAft>
                <a:spcPts val="1414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en-US" sz="3200" spc="-1" strike="noStrike">
                <a:solidFill>
                  <a:srgbClr val="2c3e50"/>
                </a:solidFill>
                <a:latin typeface="Source Sans Pro Semibold"/>
              </a:rPr>
              <a:t>Ilustrasi:</a:t>
            </a:r>
            <a:endParaRPr b="0" lang="en-US" sz="3200" spc="-1" strike="noStrike">
              <a:latin typeface="Arial"/>
            </a:endParaRPr>
          </a:p>
        </p:txBody>
      </p:sp>
      <p:pic>
        <p:nvPicPr>
          <p:cNvPr id="226" name="" descr=""/>
          <p:cNvPicPr/>
          <p:nvPr/>
        </p:nvPicPr>
        <p:blipFill>
          <a:blip r:embed="rId1"/>
          <a:stretch/>
        </p:blipFill>
        <p:spPr>
          <a:xfrm>
            <a:off x="274320" y="2651760"/>
            <a:ext cx="9531720" cy="283464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79" dur="indefinite" restart="never" nodeType="tmRoot">
          <p:childTnLst>
            <p:seq>
              <p:cTn id="80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CustomShape 1"/>
          <p:cNvSpPr/>
          <p:nvPr/>
        </p:nvSpPr>
        <p:spPr>
          <a:xfrm>
            <a:off x="2700000" y="2700000"/>
            <a:ext cx="4679640" cy="21596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28" name="TextShape 2"/>
          <p:cNvSpPr txBox="1"/>
          <p:nvPr/>
        </p:nvSpPr>
        <p:spPr>
          <a:xfrm>
            <a:off x="2560320" y="3263760"/>
            <a:ext cx="4937760" cy="94248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pPr algn="ctr"/>
            <a:r>
              <a:rPr b="0" lang="en-US" sz="6000" spc="-1" strike="noStrike">
                <a:solidFill>
                  <a:srgbClr val="000000"/>
                </a:solidFill>
                <a:latin typeface="Arial"/>
              </a:rPr>
              <a:t>Terima Kasih</a:t>
            </a:r>
            <a:endParaRPr b="0" lang="en-US" sz="6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81" dur="indefinite" restart="never" nodeType="tmRoot">
          <p:childTnLst>
            <p:seq>
              <p:cTn id="82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99</TotalTime>
  <Application>LibreOffice/6.1.3.2$Linux_X86_64 LibreOffice_project/10$Build-2</Applicat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2018-12-02T18:36:31Z</dcterms:created>
  <dc:creator/>
  <dc:description/>
  <dc:language>en-US</dc:language>
  <cp:lastModifiedBy/>
  <dcterms:modified xsi:type="dcterms:W3CDTF">2018-12-02T20:30:51Z</dcterms:modified>
  <cp:revision>48</cp:revision>
  <dc:subject/>
  <dc:title>Midnightblue</dc:title>
</cp:coreProperties>
</file>