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 id="2147483739" r:id="rId8"/>
    <p:sldMasterId id="2147483752" r:id="rId9"/>
    <p:sldMasterId id="2147483765" r:id="rId10"/>
  </p:sld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Lst>
  <p:sldSz cx="10080625" cy="7559675"/>
  <p:notesSz cx="7559675" cy="106918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4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5"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7"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8"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2"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3"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14"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6"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17"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8"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0"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1"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2"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4"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25"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7"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8"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9"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30"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2"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33"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34"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35"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36"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37"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41"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43"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45"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46"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50"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51"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52"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54"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55"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56"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58"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59"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60"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62"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63"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65"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66"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67"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68"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70"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71"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72"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73"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74"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75"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79"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81"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83"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84"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88"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89"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90"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92"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93"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94"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96"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97"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98"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00"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101"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03"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04"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05"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106"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08"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109"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110"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111"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112"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113"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17"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19"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21"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122"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26"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27"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128"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30"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131"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32"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34"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35"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36"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38"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139"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41"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42"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43"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144"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46"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147"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148"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149"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150"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151"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55"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57"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59"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160"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64"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65"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166"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68"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169"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70"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72"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73"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74"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76"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177"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79"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180"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181"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182"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84"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185"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186"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187"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188"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189"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93"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95"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197"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198"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0"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02"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03"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204"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06"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207"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08"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10"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11"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12"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14"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215"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17"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18"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19"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220"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22"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223"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224"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225"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226"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227"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31"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33"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35"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236"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3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38"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40"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41"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242"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44"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245"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46"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48"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49"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50"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52"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253"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55"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56"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57"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258"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60"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261"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262"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263"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264"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265"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6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69"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7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71"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73"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274"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7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76"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7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78"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79"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280"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82"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283"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84"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8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86"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87"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88"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90"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291"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2"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93"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294"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295"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296"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298"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299"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300"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301"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302"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303"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0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07"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0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09"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1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11"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312"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1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14"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1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16"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317"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318"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19"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20"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321"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322"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2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24"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325"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326"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2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28"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329"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30"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31"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332"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333"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334"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3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36"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337"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338"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339"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340"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341"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44"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45" name="PlaceHolder 2"/>
          <p:cNvSpPr>
            <a:spLocks noGrp="1"/>
          </p:cNvSpPr>
          <p:nvPr>
            <p:ph type="subTitle"/>
          </p:nvPr>
        </p:nvSpPr>
        <p:spPr>
          <a:xfrm>
            <a:off x="504000" y="1769040"/>
            <a:ext cx="9070200" cy="438300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47" name="PlaceHolder 2"/>
          <p:cNvSpPr>
            <a:spLocks noGrp="1"/>
          </p:cNvSpPr>
          <p:nvPr>
            <p:ph type="body"/>
          </p:nvPr>
        </p:nvSpPr>
        <p:spPr>
          <a:xfrm>
            <a:off x="504000" y="1769040"/>
            <a:ext cx="9070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4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49"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350"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5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52" name="PlaceHolder 1"/>
          <p:cNvSpPr>
            <a:spLocks noGrp="1"/>
          </p:cNvSpPr>
          <p:nvPr>
            <p:ph type="subTitle"/>
          </p:nvPr>
        </p:nvSpPr>
        <p:spPr>
          <a:xfrm>
            <a:off x="504000" y="301320"/>
            <a:ext cx="9070200" cy="5845320"/>
          </a:xfrm>
          <a:prstGeom prst="rect">
            <a:avLst/>
          </a:prstGeom>
        </p:spPr>
        <p:txBody>
          <a:bodyPr lIns="0" tIns="0" rIns="0" bIns="0" anchor="ctr"/>
          <a:lstStyle/>
          <a:p>
            <a:pPr algn="ctr"/>
            <a:endParaRPr lang="id-ID" sz="3200" b="0" strike="noStrike" spc="-1">
              <a:latin typeface="Aria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5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54"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355" name="PlaceHolder 3"/>
          <p:cNvSpPr>
            <a:spLocks noGrp="1"/>
          </p:cNvSpPr>
          <p:nvPr>
            <p:ph type="body"/>
          </p:nvPr>
        </p:nvSpPr>
        <p:spPr>
          <a:xfrm>
            <a:off x="5151960" y="1769040"/>
            <a:ext cx="4426200" cy="4383000"/>
          </a:xfrm>
          <a:prstGeom prst="rect">
            <a:avLst/>
          </a:prstGeom>
        </p:spPr>
        <p:txBody>
          <a:bodyPr lIns="0" tIns="0" rIns="0" bIns="0">
            <a:normAutofit/>
          </a:bodyPr>
          <a:lstStyle/>
          <a:p>
            <a:endParaRPr lang="id-ID" sz="3200" b="0" strike="noStrike" spc="-1">
              <a:latin typeface="Arial"/>
            </a:endParaRPr>
          </a:p>
        </p:txBody>
      </p:sp>
      <p:sp>
        <p:nvSpPr>
          <p:cNvPr id="356"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57"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58" name="PlaceHolder 2"/>
          <p:cNvSpPr>
            <a:spLocks noGrp="1"/>
          </p:cNvSpPr>
          <p:nvPr>
            <p:ph type="body"/>
          </p:nvPr>
        </p:nvSpPr>
        <p:spPr>
          <a:xfrm>
            <a:off x="504000" y="1769040"/>
            <a:ext cx="4426200" cy="4383000"/>
          </a:xfrm>
          <a:prstGeom prst="rect">
            <a:avLst/>
          </a:prstGeom>
        </p:spPr>
        <p:txBody>
          <a:bodyPr lIns="0" tIns="0" rIns="0" bIns="0">
            <a:normAutofit/>
          </a:bodyPr>
          <a:lstStyle/>
          <a:p>
            <a:endParaRPr lang="id-ID" sz="3200" b="0" strike="noStrike" spc="-1">
              <a:latin typeface="Arial"/>
            </a:endParaRPr>
          </a:p>
        </p:txBody>
      </p:sp>
      <p:sp>
        <p:nvSpPr>
          <p:cNvPr id="359"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360" name="PlaceHolder 4"/>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61"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62"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363"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364" name="PlaceHolder 4"/>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66" name="PlaceHolder 2"/>
          <p:cNvSpPr>
            <a:spLocks noGrp="1"/>
          </p:cNvSpPr>
          <p:nvPr>
            <p:ph type="body"/>
          </p:nvPr>
        </p:nvSpPr>
        <p:spPr>
          <a:xfrm>
            <a:off x="504000" y="1769040"/>
            <a:ext cx="9070200" cy="2090520"/>
          </a:xfrm>
          <a:prstGeom prst="rect">
            <a:avLst/>
          </a:prstGeom>
        </p:spPr>
        <p:txBody>
          <a:bodyPr lIns="0" tIns="0" rIns="0" bIns="0">
            <a:normAutofit/>
          </a:bodyPr>
          <a:lstStyle/>
          <a:p>
            <a:endParaRPr lang="id-ID" sz="3200" b="0" strike="noStrike" spc="-1">
              <a:latin typeface="Arial"/>
            </a:endParaRPr>
          </a:p>
        </p:txBody>
      </p:sp>
      <p:sp>
        <p:nvSpPr>
          <p:cNvPr id="367" name="PlaceHolder 3"/>
          <p:cNvSpPr>
            <a:spLocks noGrp="1"/>
          </p:cNvSpPr>
          <p:nvPr>
            <p:ph type="body"/>
          </p:nvPr>
        </p:nvSpPr>
        <p:spPr>
          <a:xfrm>
            <a:off x="504000" y="4058640"/>
            <a:ext cx="9070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69" name="PlaceHolder 2"/>
          <p:cNvSpPr>
            <a:spLocks noGrp="1"/>
          </p:cNvSpPr>
          <p:nvPr>
            <p:ph type="body"/>
          </p:nvPr>
        </p:nvSpPr>
        <p:spPr>
          <a:xfrm>
            <a:off x="504000" y="1769040"/>
            <a:ext cx="4426200" cy="2090520"/>
          </a:xfrm>
          <a:prstGeom prst="rect">
            <a:avLst/>
          </a:prstGeom>
        </p:spPr>
        <p:txBody>
          <a:bodyPr lIns="0" tIns="0" rIns="0" bIns="0">
            <a:normAutofit/>
          </a:bodyPr>
          <a:lstStyle/>
          <a:p>
            <a:endParaRPr lang="id-ID" sz="3200" b="0" strike="noStrike" spc="-1">
              <a:latin typeface="Arial"/>
            </a:endParaRPr>
          </a:p>
        </p:txBody>
      </p:sp>
      <p:sp>
        <p:nvSpPr>
          <p:cNvPr id="370" name="PlaceHolder 3"/>
          <p:cNvSpPr>
            <a:spLocks noGrp="1"/>
          </p:cNvSpPr>
          <p:nvPr>
            <p:ph type="body"/>
          </p:nvPr>
        </p:nvSpPr>
        <p:spPr>
          <a:xfrm>
            <a:off x="5151960" y="1769040"/>
            <a:ext cx="4426200" cy="2090520"/>
          </a:xfrm>
          <a:prstGeom prst="rect">
            <a:avLst/>
          </a:prstGeom>
        </p:spPr>
        <p:txBody>
          <a:bodyPr lIns="0" tIns="0" rIns="0" bIns="0">
            <a:normAutofit/>
          </a:bodyPr>
          <a:lstStyle/>
          <a:p>
            <a:endParaRPr lang="id-ID" sz="3200" b="0" strike="noStrike" spc="-1">
              <a:latin typeface="Arial"/>
            </a:endParaRPr>
          </a:p>
        </p:txBody>
      </p:sp>
      <p:sp>
        <p:nvSpPr>
          <p:cNvPr id="371" name="PlaceHolder 4"/>
          <p:cNvSpPr>
            <a:spLocks noGrp="1"/>
          </p:cNvSpPr>
          <p:nvPr>
            <p:ph type="body"/>
          </p:nvPr>
        </p:nvSpPr>
        <p:spPr>
          <a:xfrm>
            <a:off x="504000" y="4058640"/>
            <a:ext cx="4426200" cy="2090520"/>
          </a:xfrm>
          <a:prstGeom prst="rect">
            <a:avLst/>
          </a:prstGeom>
        </p:spPr>
        <p:txBody>
          <a:bodyPr lIns="0" tIns="0" rIns="0" bIns="0">
            <a:normAutofit/>
          </a:bodyPr>
          <a:lstStyle/>
          <a:p>
            <a:endParaRPr lang="id-ID" sz="3200" b="0" strike="noStrike" spc="-1">
              <a:latin typeface="Arial"/>
            </a:endParaRPr>
          </a:p>
        </p:txBody>
      </p:sp>
      <p:sp>
        <p:nvSpPr>
          <p:cNvPr id="372" name="PlaceHolder 5"/>
          <p:cNvSpPr>
            <a:spLocks noGrp="1"/>
          </p:cNvSpPr>
          <p:nvPr>
            <p:ph type="body"/>
          </p:nvPr>
        </p:nvSpPr>
        <p:spPr>
          <a:xfrm>
            <a:off x="5151960" y="4058640"/>
            <a:ext cx="442620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3" name="PlaceHolder 1"/>
          <p:cNvSpPr>
            <a:spLocks noGrp="1"/>
          </p:cNvSpPr>
          <p:nvPr>
            <p:ph type="title"/>
          </p:nvPr>
        </p:nvSpPr>
        <p:spPr>
          <a:xfrm>
            <a:off x="504000" y="301320"/>
            <a:ext cx="9070200" cy="1260720"/>
          </a:xfrm>
          <a:prstGeom prst="rect">
            <a:avLst/>
          </a:prstGeom>
        </p:spPr>
        <p:txBody>
          <a:bodyPr lIns="0" tIns="0" rIns="0" bIns="0" anchor="ctr"/>
          <a:lstStyle/>
          <a:p>
            <a:pPr algn="ctr"/>
            <a:endParaRPr lang="id-ID" sz="4400" b="0" strike="noStrike" spc="-1">
              <a:latin typeface="Arial"/>
            </a:endParaRPr>
          </a:p>
        </p:txBody>
      </p:sp>
      <p:sp>
        <p:nvSpPr>
          <p:cNvPr id="374" name="PlaceHolder 2"/>
          <p:cNvSpPr>
            <a:spLocks noGrp="1"/>
          </p:cNvSpPr>
          <p:nvPr>
            <p:ph type="body"/>
          </p:nvPr>
        </p:nvSpPr>
        <p:spPr>
          <a:xfrm>
            <a:off x="504000" y="1769040"/>
            <a:ext cx="2920320" cy="2090520"/>
          </a:xfrm>
          <a:prstGeom prst="rect">
            <a:avLst/>
          </a:prstGeom>
        </p:spPr>
        <p:txBody>
          <a:bodyPr lIns="0" tIns="0" rIns="0" bIns="0">
            <a:normAutofit/>
          </a:bodyPr>
          <a:lstStyle/>
          <a:p>
            <a:endParaRPr lang="id-ID" sz="3200" b="0" strike="noStrike" spc="-1">
              <a:latin typeface="Arial"/>
            </a:endParaRPr>
          </a:p>
        </p:txBody>
      </p:sp>
      <p:sp>
        <p:nvSpPr>
          <p:cNvPr id="375" name="PlaceHolder 3"/>
          <p:cNvSpPr>
            <a:spLocks noGrp="1"/>
          </p:cNvSpPr>
          <p:nvPr>
            <p:ph type="body"/>
          </p:nvPr>
        </p:nvSpPr>
        <p:spPr>
          <a:xfrm>
            <a:off x="3570840" y="1769040"/>
            <a:ext cx="2920320" cy="2090520"/>
          </a:xfrm>
          <a:prstGeom prst="rect">
            <a:avLst/>
          </a:prstGeom>
        </p:spPr>
        <p:txBody>
          <a:bodyPr lIns="0" tIns="0" rIns="0" bIns="0">
            <a:normAutofit/>
          </a:bodyPr>
          <a:lstStyle/>
          <a:p>
            <a:endParaRPr lang="id-ID" sz="3200" b="0" strike="noStrike" spc="-1">
              <a:latin typeface="Arial"/>
            </a:endParaRPr>
          </a:p>
        </p:txBody>
      </p:sp>
      <p:sp>
        <p:nvSpPr>
          <p:cNvPr id="376" name="PlaceHolder 4"/>
          <p:cNvSpPr>
            <a:spLocks noGrp="1"/>
          </p:cNvSpPr>
          <p:nvPr>
            <p:ph type="body"/>
          </p:nvPr>
        </p:nvSpPr>
        <p:spPr>
          <a:xfrm>
            <a:off x="6637320" y="1769040"/>
            <a:ext cx="2920320" cy="2090520"/>
          </a:xfrm>
          <a:prstGeom prst="rect">
            <a:avLst/>
          </a:prstGeom>
        </p:spPr>
        <p:txBody>
          <a:bodyPr lIns="0" tIns="0" rIns="0" bIns="0">
            <a:normAutofit/>
          </a:bodyPr>
          <a:lstStyle/>
          <a:p>
            <a:endParaRPr lang="id-ID" sz="3200" b="0" strike="noStrike" spc="-1">
              <a:latin typeface="Arial"/>
            </a:endParaRPr>
          </a:p>
        </p:txBody>
      </p:sp>
      <p:sp>
        <p:nvSpPr>
          <p:cNvPr id="377" name="PlaceHolder 5"/>
          <p:cNvSpPr>
            <a:spLocks noGrp="1"/>
          </p:cNvSpPr>
          <p:nvPr>
            <p:ph type="body"/>
          </p:nvPr>
        </p:nvSpPr>
        <p:spPr>
          <a:xfrm>
            <a:off x="504000" y="4058640"/>
            <a:ext cx="2920320" cy="2090520"/>
          </a:xfrm>
          <a:prstGeom prst="rect">
            <a:avLst/>
          </a:prstGeom>
        </p:spPr>
        <p:txBody>
          <a:bodyPr lIns="0" tIns="0" rIns="0" bIns="0">
            <a:normAutofit/>
          </a:bodyPr>
          <a:lstStyle/>
          <a:p>
            <a:endParaRPr lang="id-ID" sz="3200" b="0" strike="noStrike" spc="-1">
              <a:latin typeface="Arial"/>
            </a:endParaRPr>
          </a:p>
        </p:txBody>
      </p:sp>
      <p:sp>
        <p:nvSpPr>
          <p:cNvPr id="378" name="PlaceHolder 6"/>
          <p:cNvSpPr>
            <a:spLocks noGrp="1"/>
          </p:cNvSpPr>
          <p:nvPr>
            <p:ph type="body"/>
          </p:nvPr>
        </p:nvSpPr>
        <p:spPr>
          <a:xfrm>
            <a:off x="3570840" y="4058640"/>
            <a:ext cx="2920320" cy="2090520"/>
          </a:xfrm>
          <a:prstGeom prst="rect">
            <a:avLst/>
          </a:prstGeom>
        </p:spPr>
        <p:txBody>
          <a:bodyPr lIns="0" tIns="0" rIns="0" bIns="0">
            <a:normAutofit/>
          </a:bodyPr>
          <a:lstStyle/>
          <a:p>
            <a:endParaRPr lang="id-ID" sz="3200" b="0" strike="noStrike" spc="-1">
              <a:latin typeface="Arial"/>
            </a:endParaRPr>
          </a:p>
        </p:txBody>
      </p:sp>
      <p:sp>
        <p:nvSpPr>
          <p:cNvPr id="379" name="PlaceHolder 7"/>
          <p:cNvSpPr>
            <a:spLocks noGrp="1"/>
          </p:cNvSpPr>
          <p:nvPr>
            <p:ph type="body"/>
          </p:nvPr>
        </p:nvSpPr>
        <p:spPr>
          <a:xfrm>
            <a:off x="6637320" y="4058640"/>
            <a:ext cx="2920320" cy="2090520"/>
          </a:xfrm>
          <a:prstGeom prst="rect">
            <a:avLst/>
          </a:prstGeom>
        </p:spPr>
        <p:txBody>
          <a:bodyPr lIns="0" tIns="0" rIns="0" bIns="0">
            <a:normAutofit/>
          </a:bodyPr>
          <a:lstStyle/>
          <a:p>
            <a:endParaRPr lang="id-ID"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id-ID" sz="4400" b="0" strike="noStrike" spc="-1">
                <a:latin typeface="Arial"/>
              </a:rPr>
              <a:t>Click to edit the title text format</a:t>
            </a:r>
          </a:p>
        </p:txBody>
      </p:sp>
      <p:sp>
        <p:nvSpPr>
          <p:cNvPr id="3"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id-ID" sz="4400" b="0" strike="noStrike" spc="-1">
                <a:latin typeface="Arial"/>
              </a:rPr>
              <a:t>Click to edit the title text format</a:t>
            </a:r>
          </a:p>
        </p:txBody>
      </p:sp>
      <p:sp>
        <p:nvSpPr>
          <p:cNvPr id="39"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id-ID" sz="4400" b="0" strike="noStrike" spc="-1">
                <a:latin typeface="Arial"/>
              </a:rPr>
              <a:t>Click to edit the title text format</a:t>
            </a:r>
          </a:p>
        </p:txBody>
      </p:sp>
      <p:sp>
        <p:nvSpPr>
          <p:cNvPr id="77"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id-ID" sz="4400" b="0" strike="noStrike" spc="-1">
                <a:latin typeface="Arial"/>
              </a:rPr>
              <a:t>Click to edit the title text format</a:t>
            </a:r>
          </a:p>
        </p:txBody>
      </p:sp>
      <p:sp>
        <p:nvSpPr>
          <p:cNvPr id="115"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301320"/>
            <a:ext cx="9070200" cy="1260720"/>
          </a:xfrm>
          <a:prstGeom prst="rect">
            <a:avLst/>
          </a:prstGeom>
        </p:spPr>
        <p:txBody>
          <a:bodyPr lIns="0" tIns="0" rIns="0" bIns="0" anchor="ctr"/>
          <a:lstStyle/>
          <a:p>
            <a:r>
              <a:rPr lang="id-ID" sz="1800" b="0" strike="noStrike" spc="-1">
                <a:latin typeface="Arial"/>
              </a:rPr>
              <a:t>Click to edit the title text format</a:t>
            </a:r>
          </a:p>
        </p:txBody>
      </p:sp>
      <p:sp>
        <p:nvSpPr>
          <p:cNvPr id="153"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190" name="PlaceHolder 1"/>
          <p:cNvSpPr>
            <a:spLocks noGrp="1"/>
          </p:cNvSpPr>
          <p:nvPr>
            <p:ph type="title"/>
          </p:nvPr>
        </p:nvSpPr>
        <p:spPr>
          <a:xfrm>
            <a:off x="504000" y="301320"/>
            <a:ext cx="9070200" cy="1260720"/>
          </a:xfrm>
          <a:prstGeom prst="rect">
            <a:avLst/>
          </a:prstGeom>
        </p:spPr>
        <p:txBody>
          <a:bodyPr lIns="0" tIns="0" rIns="0" bIns="0" anchor="ctr"/>
          <a:lstStyle/>
          <a:p>
            <a:r>
              <a:rPr lang="id-ID" sz="1800" b="0" strike="noStrike" spc="-1">
                <a:latin typeface="Arial"/>
              </a:rPr>
              <a:t>Click to edit the title text format</a:t>
            </a:r>
          </a:p>
        </p:txBody>
      </p:sp>
      <p:sp>
        <p:nvSpPr>
          <p:cNvPr id="191" name="PlaceHolder 2"/>
          <p:cNvSpPr>
            <a:spLocks noGrp="1"/>
          </p:cNvSpPr>
          <p:nvPr>
            <p:ph type="body"/>
          </p:nvPr>
        </p:nvSpPr>
        <p:spPr>
          <a:xfrm>
            <a:off x="504000" y="1769040"/>
            <a:ext cx="9070200" cy="43830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1800" b="0" strike="noStrike" spc="-1">
                <a:latin typeface="Arial"/>
              </a:rPr>
              <a:t>Second Outline Level</a:t>
            </a:r>
          </a:p>
          <a:p>
            <a:pPr marL="1296000" lvl="2" indent="-288000">
              <a:spcBef>
                <a:spcPts val="850"/>
              </a:spcBef>
              <a:buClr>
                <a:srgbClr val="000000"/>
              </a:buClr>
              <a:buSzPct val="45000"/>
              <a:buFont typeface="Wingdings" charset="2"/>
              <a:buChar char=""/>
            </a:pPr>
            <a:r>
              <a:rPr lang="id-ID" sz="1800" b="0" strike="noStrike" spc="-1">
                <a:latin typeface="Arial"/>
              </a:rPr>
              <a:t>Third Outline Level</a:t>
            </a:r>
          </a:p>
          <a:p>
            <a:pPr marL="1728000" lvl="3" indent="-216000">
              <a:spcBef>
                <a:spcPts val="567"/>
              </a:spcBef>
              <a:buClr>
                <a:srgbClr val="000000"/>
              </a:buClr>
              <a:buSzPct val="75000"/>
              <a:buFont typeface="Symbol" charset="2"/>
              <a:buChar char=""/>
            </a:pPr>
            <a:r>
              <a:rPr lang="id-ID" sz="1800" b="0" strike="noStrike" spc="-1">
                <a:latin typeface="Arial"/>
              </a:rPr>
              <a:t>Fourth Outline Level</a:t>
            </a:r>
          </a:p>
          <a:p>
            <a:pPr marL="2160000" lvl="4" indent="-216000">
              <a:spcBef>
                <a:spcPts val="283"/>
              </a:spcBef>
              <a:buClr>
                <a:srgbClr val="000000"/>
              </a:buClr>
              <a:buSzPct val="45000"/>
              <a:buFont typeface="Wingdings" charset="2"/>
              <a:buChar char=""/>
            </a:pPr>
            <a:r>
              <a:rPr lang="id-ID" sz="1800" b="0" strike="noStrike" spc="-1">
                <a:latin typeface="Arial"/>
              </a:rPr>
              <a:t>Fifth Outline Level</a:t>
            </a:r>
          </a:p>
          <a:p>
            <a:pPr marL="2592000" lvl="5" indent="-216000">
              <a:spcBef>
                <a:spcPts val="283"/>
              </a:spcBef>
              <a:buClr>
                <a:srgbClr val="000000"/>
              </a:buClr>
              <a:buSzPct val="45000"/>
              <a:buFont typeface="Wingdings" charset="2"/>
              <a:buChar char=""/>
            </a:pPr>
            <a:r>
              <a:rPr lang="id-ID" sz="1800" b="0" strike="noStrike" spc="-1">
                <a:latin typeface="Arial"/>
              </a:rPr>
              <a:t>Sixth Outline Level</a:t>
            </a:r>
          </a:p>
          <a:p>
            <a:pPr marL="3024000" lvl="6" indent="-216000">
              <a:spcBef>
                <a:spcPts val="283"/>
              </a:spcBef>
              <a:buClr>
                <a:srgbClr val="000000"/>
              </a:buClr>
              <a:buSzPct val="45000"/>
              <a:buFont typeface="Wingdings" charset="2"/>
              <a:buChar char=""/>
            </a:pPr>
            <a:r>
              <a:rPr lang="id-ID"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28" name="PlaceHolder 1"/>
          <p:cNvSpPr>
            <a:spLocks noGrp="1"/>
          </p:cNvSpPr>
          <p:nvPr>
            <p:ph type="title"/>
          </p:nvPr>
        </p:nvSpPr>
        <p:spPr>
          <a:xfrm>
            <a:off x="504000" y="301320"/>
            <a:ext cx="9070200" cy="1260720"/>
          </a:xfrm>
          <a:prstGeom prst="rect">
            <a:avLst/>
          </a:prstGeom>
        </p:spPr>
        <p:txBody>
          <a:bodyPr lIns="0" tIns="0" rIns="0" bIns="0" anchor="ctr"/>
          <a:lstStyle/>
          <a:p>
            <a:r>
              <a:rPr lang="id-ID" sz="1800" b="0" strike="noStrike" spc="-1">
                <a:latin typeface="Arial"/>
              </a:rPr>
              <a:t>Click to edit the title text format</a:t>
            </a:r>
          </a:p>
        </p:txBody>
      </p:sp>
      <p:sp>
        <p:nvSpPr>
          <p:cNvPr id="229" name="PlaceHolder 2"/>
          <p:cNvSpPr>
            <a:spLocks noGrp="1"/>
          </p:cNvSpPr>
          <p:nvPr>
            <p:ph type="body"/>
          </p:nvPr>
        </p:nvSpPr>
        <p:spPr>
          <a:xfrm>
            <a:off x="504000" y="1769040"/>
            <a:ext cx="9070200" cy="43830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1800" b="0" strike="noStrike" spc="-1">
                <a:latin typeface="Arial"/>
              </a:rPr>
              <a:t>Second Outline Level</a:t>
            </a:r>
          </a:p>
          <a:p>
            <a:pPr marL="1296000" lvl="2" indent="-288000">
              <a:spcBef>
                <a:spcPts val="850"/>
              </a:spcBef>
              <a:buClr>
                <a:srgbClr val="000000"/>
              </a:buClr>
              <a:buSzPct val="45000"/>
              <a:buFont typeface="Wingdings" charset="2"/>
              <a:buChar char=""/>
            </a:pPr>
            <a:r>
              <a:rPr lang="id-ID" sz="1800" b="0" strike="noStrike" spc="-1">
                <a:latin typeface="Arial"/>
              </a:rPr>
              <a:t>Third Outline Level</a:t>
            </a:r>
          </a:p>
          <a:p>
            <a:pPr marL="1728000" lvl="3" indent="-216000">
              <a:spcBef>
                <a:spcPts val="567"/>
              </a:spcBef>
              <a:buClr>
                <a:srgbClr val="000000"/>
              </a:buClr>
              <a:buSzPct val="75000"/>
              <a:buFont typeface="Symbol" charset="2"/>
              <a:buChar char=""/>
            </a:pPr>
            <a:r>
              <a:rPr lang="id-ID" sz="1800" b="0" strike="noStrike" spc="-1">
                <a:latin typeface="Arial"/>
              </a:rPr>
              <a:t>Fourth Outline Level</a:t>
            </a:r>
          </a:p>
          <a:p>
            <a:pPr marL="2160000" lvl="4" indent="-216000">
              <a:spcBef>
                <a:spcPts val="283"/>
              </a:spcBef>
              <a:buClr>
                <a:srgbClr val="000000"/>
              </a:buClr>
              <a:buSzPct val="45000"/>
              <a:buFont typeface="Wingdings" charset="2"/>
              <a:buChar char=""/>
            </a:pPr>
            <a:r>
              <a:rPr lang="id-ID" sz="1800" b="0" strike="noStrike" spc="-1">
                <a:latin typeface="Arial"/>
              </a:rPr>
              <a:t>Fifth Outline Level</a:t>
            </a:r>
          </a:p>
          <a:p>
            <a:pPr marL="2592000" lvl="5" indent="-216000">
              <a:spcBef>
                <a:spcPts val="283"/>
              </a:spcBef>
              <a:buClr>
                <a:srgbClr val="000000"/>
              </a:buClr>
              <a:buSzPct val="45000"/>
              <a:buFont typeface="Wingdings" charset="2"/>
              <a:buChar char=""/>
            </a:pPr>
            <a:r>
              <a:rPr lang="id-ID" sz="1800" b="0" strike="noStrike" spc="-1">
                <a:latin typeface="Arial"/>
              </a:rPr>
              <a:t>Sixth Outline Level</a:t>
            </a:r>
          </a:p>
          <a:p>
            <a:pPr marL="3024000" lvl="6" indent="-216000">
              <a:spcBef>
                <a:spcPts val="283"/>
              </a:spcBef>
              <a:buClr>
                <a:srgbClr val="000000"/>
              </a:buClr>
              <a:buSzPct val="45000"/>
              <a:buFont typeface="Wingdings" charset="2"/>
              <a:buChar char=""/>
            </a:pPr>
            <a:r>
              <a:rPr lang="id-ID"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66"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id-ID" sz="4400" b="0" strike="noStrike" spc="-1">
                <a:latin typeface="Arial"/>
              </a:rPr>
              <a:t>Click to edit the title text format</a:t>
            </a:r>
          </a:p>
        </p:txBody>
      </p:sp>
      <p:sp>
        <p:nvSpPr>
          <p:cNvPr id="267"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304" name="PlaceHolder 1"/>
          <p:cNvSpPr>
            <a:spLocks noGrp="1"/>
          </p:cNvSpPr>
          <p:nvPr>
            <p:ph type="title"/>
          </p:nvPr>
        </p:nvSpPr>
        <p:spPr>
          <a:xfrm>
            <a:off x="504000" y="301320"/>
            <a:ext cx="9070200" cy="1260720"/>
          </a:xfrm>
          <a:prstGeom prst="rect">
            <a:avLst/>
          </a:prstGeom>
        </p:spPr>
        <p:txBody>
          <a:bodyPr lIns="0" tIns="0" rIns="0" bIns="0" anchor="ctr"/>
          <a:lstStyle/>
          <a:p>
            <a:r>
              <a:rPr lang="id-ID" sz="1800" b="0" strike="noStrike" spc="-1">
                <a:latin typeface="Arial"/>
              </a:rPr>
              <a:t>Click to edit the title text format</a:t>
            </a:r>
          </a:p>
        </p:txBody>
      </p:sp>
      <p:sp>
        <p:nvSpPr>
          <p:cNvPr id="305"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2800" b="0" strike="noStrike" spc="-1">
                <a:latin typeface="Arial"/>
              </a:rPr>
              <a:t>Second Outline Level</a:t>
            </a:r>
          </a:p>
          <a:p>
            <a:pPr marL="1296000" lvl="2" indent="-288000">
              <a:spcBef>
                <a:spcPts val="850"/>
              </a:spcBef>
              <a:buClr>
                <a:srgbClr val="000000"/>
              </a:buClr>
              <a:buSzPct val="45000"/>
              <a:buFont typeface="Wingdings" charset="2"/>
              <a:buChar char=""/>
            </a:pPr>
            <a:r>
              <a:rPr lang="id-ID" sz="2400" b="0" strike="noStrike" spc="-1">
                <a:latin typeface="Arial"/>
              </a:rPr>
              <a:t>Third Outline Level</a:t>
            </a:r>
          </a:p>
          <a:p>
            <a:pPr marL="1728000" lvl="3" indent="-216000">
              <a:spcBef>
                <a:spcPts val="567"/>
              </a:spcBef>
              <a:buClr>
                <a:srgbClr val="000000"/>
              </a:buClr>
              <a:buSzPct val="75000"/>
              <a:buFont typeface="Symbol" charset="2"/>
              <a:buChar char=""/>
            </a:pPr>
            <a:r>
              <a:rPr lang="id-ID" sz="2000" b="0" strike="noStrike" spc="-1">
                <a:latin typeface="Arial"/>
              </a:rPr>
              <a:t>Fourth Outline Level</a:t>
            </a:r>
          </a:p>
          <a:p>
            <a:pPr marL="2160000" lvl="4" indent="-216000">
              <a:spcBef>
                <a:spcPts val="283"/>
              </a:spcBef>
              <a:buClr>
                <a:srgbClr val="000000"/>
              </a:buClr>
              <a:buSzPct val="45000"/>
              <a:buFont typeface="Wingdings" charset="2"/>
              <a:buChar char=""/>
            </a:pPr>
            <a:r>
              <a:rPr lang="id-ID" sz="2000" b="0" strike="noStrike" spc="-1">
                <a:latin typeface="Arial"/>
              </a:rPr>
              <a:t>Fifth Outline Level</a:t>
            </a:r>
          </a:p>
          <a:p>
            <a:pPr marL="2592000" lvl="5" indent="-216000">
              <a:spcBef>
                <a:spcPts val="283"/>
              </a:spcBef>
              <a:buClr>
                <a:srgbClr val="000000"/>
              </a:buClr>
              <a:buSzPct val="45000"/>
              <a:buFont typeface="Wingdings" charset="2"/>
              <a:buChar char=""/>
            </a:pPr>
            <a:r>
              <a:rPr lang="id-ID" sz="2000" b="0" strike="noStrike" spc="-1">
                <a:latin typeface="Arial"/>
              </a:rPr>
              <a:t>Sixth Outline Level</a:t>
            </a:r>
          </a:p>
          <a:p>
            <a:pPr marL="3024000" lvl="6" indent="-216000">
              <a:spcBef>
                <a:spcPts val="283"/>
              </a:spcBef>
              <a:buClr>
                <a:srgbClr val="000000"/>
              </a:buClr>
              <a:buSzPct val="45000"/>
              <a:buFont typeface="Wingdings" charset="2"/>
              <a:buChar char=""/>
            </a:pPr>
            <a:r>
              <a:rPr lang="id-ID"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342" name="PlaceHolder 1"/>
          <p:cNvSpPr>
            <a:spLocks noGrp="1"/>
          </p:cNvSpPr>
          <p:nvPr>
            <p:ph type="title"/>
          </p:nvPr>
        </p:nvSpPr>
        <p:spPr>
          <a:xfrm>
            <a:off x="504000" y="301320"/>
            <a:ext cx="9070200" cy="1260720"/>
          </a:xfrm>
          <a:prstGeom prst="rect">
            <a:avLst/>
          </a:prstGeom>
        </p:spPr>
        <p:txBody>
          <a:bodyPr lIns="0" tIns="0" rIns="0" bIns="0" anchor="ctr"/>
          <a:lstStyle/>
          <a:p>
            <a:r>
              <a:rPr lang="id-ID" sz="1800" b="0" strike="noStrike" spc="-1">
                <a:latin typeface="Arial"/>
              </a:rPr>
              <a:t>Click to edit the title text format</a:t>
            </a:r>
          </a:p>
        </p:txBody>
      </p:sp>
      <p:sp>
        <p:nvSpPr>
          <p:cNvPr id="343" name="PlaceHolder 2"/>
          <p:cNvSpPr>
            <a:spLocks noGrp="1"/>
          </p:cNvSpPr>
          <p:nvPr>
            <p:ph type="body"/>
          </p:nvPr>
        </p:nvSpPr>
        <p:spPr>
          <a:xfrm>
            <a:off x="504000" y="1769040"/>
            <a:ext cx="9070200" cy="43830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d-ID"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id-ID" sz="1800" b="0" strike="noStrike" spc="-1">
                <a:latin typeface="Arial"/>
              </a:rPr>
              <a:t>Second Outline Level</a:t>
            </a:r>
          </a:p>
          <a:p>
            <a:pPr marL="1296000" lvl="2" indent="-288000">
              <a:spcBef>
                <a:spcPts val="850"/>
              </a:spcBef>
              <a:buClr>
                <a:srgbClr val="000000"/>
              </a:buClr>
              <a:buSzPct val="45000"/>
              <a:buFont typeface="Wingdings" charset="2"/>
              <a:buChar char=""/>
            </a:pPr>
            <a:r>
              <a:rPr lang="id-ID" sz="1800" b="0" strike="noStrike" spc="-1">
                <a:latin typeface="Arial"/>
              </a:rPr>
              <a:t>Third Outline Level</a:t>
            </a:r>
          </a:p>
          <a:p>
            <a:pPr marL="1728000" lvl="3" indent="-216000">
              <a:spcBef>
                <a:spcPts val="567"/>
              </a:spcBef>
              <a:buClr>
                <a:srgbClr val="000000"/>
              </a:buClr>
              <a:buSzPct val="75000"/>
              <a:buFont typeface="Symbol" charset="2"/>
              <a:buChar char=""/>
            </a:pPr>
            <a:r>
              <a:rPr lang="id-ID" sz="1800" b="0" strike="noStrike" spc="-1">
                <a:latin typeface="Arial"/>
              </a:rPr>
              <a:t>Fourth Outline Level</a:t>
            </a:r>
          </a:p>
          <a:p>
            <a:pPr marL="2160000" lvl="4" indent="-216000">
              <a:spcBef>
                <a:spcPts val="283"/>
              </a:spcBef>
              <a:buClr>
                <a:srgbClr val="000000"/>
              </a:buClr>
              <a:buSzPct val="45000"/>
              <a:buFont typeface="Wingdings" charset="2"/>
              <a:buChar char=""/>
            </a:pPr>
            <a:r>
              <a:rPr lang="id-ID" sz="1800" b="0" strike="noStrike" spc="-1">
                <a:latin typeface="Arial"/>
              </a:rPr>
              <a:t>Fifth Outline Level</a:t>
            </a:r>
          </a:p>
          <a:p>
            <a:pPr marL="2592000" lvl="5" indent="-216000">
              <a:spcBef>
                <a:spcPts val="283"/>
              </a:spcBef>
              <a:buClr>
                <a:srgbClr val="000000"/>
              </a:buClr>
              <a:buSzPct val="45000"/>
              <a:buFont typeface="Wingdings" charset="2"/>
              <a:buChar char=""/>
            </a:pPr>
            <a:r>
              <a:rPr lang="id-ID" sz="1800" b="0" strike="noStrike" spc="-1">
                <a:latin typeface="Arial"/>
              </a:rPr>
              <a:t>Sixth Outline Level</a:t>
            </a:r>
          </a:p>
          <a:p>
            <a:pPr marL="3024000" lvl="6" indent="-216000">
              <a:spcBef>
                <a:spcPts val="283"/>
              </a:spcBef>
              <a:buClr>
                <a:srgbClr val="000000"/>
              </a:buClr>
              <a:buSzPct val="45000"/>
              <a:buFont typeface="Wingdings" charset="2"/>
              <a:buChar char=""/>
            </a:pPr>
            <a:r>
              <a:rPr lang="id-ID"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CustomShape 1"/>
          <p:cNvSpPr/>
          <p:nvPr/>
        </p:nvSpPr>
        <p:spPr>
          <a:xfrm>
            <a:off x="504000" y="1080000"/>
            <a:ext cx="9070200" cy="1726560"/>
          </a:xfrm>
          <a:prstGeom prst="rect">
            <a:avLst/>
          </a:prstGeom>
          <a:noFill/>
          <a:ln>
            <a:noFill/>
          </a:ln>
        </p:spPr>
        <p:style>
          <a:lnRef idx="0">
            <a:scrgbClr r="0" g="0" b="0"/>
          </a:lnRef>
          <a:fillRef idx="0">
            <a:scrgbClr r="0" g="0" b="0"/>
          </a:fillRef>
          <a:effectRef idx="0">
            <a:scrgbClr r="0" g="0" b="0"/>
          </a:effectRef>
          <a:fontRef idx="minor"/>
        </p:style>
      </p:sp>
      <p:sp>
        <p:nvSpPr>
          <p:cNvPr id="381" name="CustomShape 2"/>
          <p:cNvSpPr/>
          <p:nvPr/>
        </p:nvSpPr>
        <p:spPr>
          <a:xfrm>
            <a:off x="504000" y="3168000"/>
            <a:ext cx="9070200" cy="3670560"/>
          </a:xfrm>
          <a:prstGeom prst="rect">
            <a:avLst/>
          </a:prstGeom>
          <a:noFill/>
          <a:ln>
            <a:noFill/>
          </a:ln>
        </p:spPr>
        <p:style>
          <a:lnRef idx="0">
            <a:scrgbClr r="0" g="0" b="0"/>
          </a:lnRef>
          <a:fillRef idx="0">
            <a:scrgbClr r="0" g="0" b="0"/>
          </a:fillRef>
          <a:effectRef idx="0">
            <a:scrgbClr r="0" g="0" b="0"/>
          </a:effectRef>
          <a:fontRef idx="minor"/>
        </p:style>
      </p:sp>
      <p:sp>
        <p:nvSpPr>
          <p:cNvPr id="382" name="CustomShape 3"/>
          <p:cNvSpPr/>
          <p:nvPr/>
        </p:nvSpPr>
        <p:spPr>
          <a:xfrm>
            <a:off x="504000" y="301320"/>
            <a:ext cx="9070200" cy="5849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6000" b="1" strike="noStrike" spc="-1">
                <a:solidFill>
                  <a:srgbClr val="000000"/>
                </a:solidFill>
                <a:latin typeface="Arial"/>
                <a:ea typeface="DejaVu Sans"/>
              </a:rPr>
              <a:t>TIS13531 METODOLOGI PENELITIAN</a:t>
            </a:r>
            <a:endParaRPr lang="id-ID" sz="6000" b="0" strike="noStrike" spc="-1">
              <a:latin typeface="Arial"/>
            </a:endParaRPr>
          </a:p>
          <a:p>
            <a:pPr algn="ctr">
              <a:lnSpc>
                <a:spcPct val="100000"/>
              </a:lnSpc>
            </a:pPr>
            <a:r>
              <a:rPr lang="id-ID" sz="4800" b="1" strike="noStrike" spc="-1">
                <a:solidFill>
                  <a:srgbClr val="000000"/>
                </a:solidFill>
                <a:latin typeface="Arial"/>
                <a:ea typeface="DejaVu Sans"/>
              </a:rPr>
              <a:t>Minggu 10 – Penulisan TA 1</a:t>
            </a:r>
            <a:endParaRPr lang="id-ID" sz="4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Sub Menu</a:t>
            </a:r>
            <a:endParaRPr lang="id-ID" sz="4400" b="0" strike="noStrike" spc="-1">
              <a:latin typeface="Arial"/>
            </a:endParaRPr>
          </a:p>
        </p:txBody>
      </p:sp>
      <p:sp>
        <p:nvSpPr>
          <p:cNvPr id="384"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560">
              <a:lnSpc>
                <a:spcPct val="100000"/>
              </a:lnSpc>
              <a:spcBef>
                <a:spcPts val="1417"/>
              </a:spcBef>
              <a:buClr>
                <a:srgbClr val="000000"/>
              </a:buClr>
              <a:buSzPct val="45000"/>
              <a:buFont typeface="Wingdings" charset="2"/>
              <a:buChar char=""/>
            </a:pPr>
            <a:r>
              <a:rPr lang="id-ID" sz="3600" b="0" strike="noStrike" spc="-1">
                <a:solidFill>
                  <a:srgbClr val="000000"/>
                </a:solidFill>
                <a:latin typeface="Arial"/>
                <a:ea typeface="DejaVu Sans"/>
              </a:rPr>
              <a:t>Penulisan Judul Proposal</a:t>
            </a:r>
            <a:endParaRPr lang="id-ID" sz="3600" b="0" strike="noStrike" spc="-1">
              <a:latin typeface="Arial"/>
            </a:endParaRPr>
          </a:p>
          <a:p>
            <a:pPr marL="432000" indent="-322560">
              <a:lnSpc>
                <a:spcPct val="100000"/>
              </a:lnSpc>
              <a:spcBef>
                <a:spcPts val="1417"/>
              </a:spcBef>
              <a:buClr>
                <a:srgbClr val="000000"/>
              </a:buClr>
              <a:buSzPct val="45000"/>
              <a:buFont typeface="Wingdings" charset="2"/>
              <a:buChar char=""/>
            </a:pPr>
            <a:r>
              <a:rPr lang="id-ID" sz="3600" b="0" strike="noStrike" spc="-1">
                <a:solidFill>
                  <a:srgbClr val="000000"/>
                </a:solidFill>
                <a:latin typeface="Arial"/>
                <a:ea typeface="DejaVu Sans"/>
              </a:rPr>
              <a:t>Perumusan Latar Belakang Masalah</a:t>
            </a:r>
            <a:endParaRPr lang="id-ID" sz="3600" b="0" strike="noStrike" spc="-1">
              <a:latin typeface="Arial"/>
            </a:endParaRPr>
          </a:p>
          <a:p>
            <a:pPr marL="432000" indent="-322560">
              <a:lnSpc>
                <a:spcPct val="100000"/>
              </a:lnSpc>
              <a:spcBef>
                <a:spcPts val="1417"/>
              </a:spcBef>
              <a:buClr>
                <a:srgbClr val="000000"/>
              </a:buClr>
              <a:buSzPct val="45000"/>
              <a:buFont typeface="Wingdings" charset="2"/>
              <a:buChar char=""/>
            </a:pPr>
            <a:r>
              <a:rPr lang="id-ID" sz="3600" b="0" strike="noStrike" spc="-1">
                <a:solidFill>
                  <a:srgbClr val="000000"/>
                </a:solidFill>
                <a:latin typeface="Arial"/>
                <a:ea typeface="DejaVu Sans"/>
              </a:rPr>
              <a:t>Pembatasan dan Perumusan Masalah</a:t>
            </a:r>
            <a:endParaRPr lang="id-ID" sz="3600" b="0" strike="noStrike" spc="-1">
              <a:latin typeface="Arial"/>
            </a:endParaRPr>
          </a:p>
          <a:p>
            <a:pPr marL="432000" indent="-322560">
              <a:lnSpc>
                <a:spcPct val="100000"/>
              </a:lnSpc>
              <a:spcBef>
                <a:spcPts val="1417"/>
              </a:spcBef>
              <a:buClr>
                <a:srgbClr val="000000"/>
              </a:buClr>
              <a:buSzPct val="45000"/>
              <a:buFont typeface="Wingdings" charset="2"/>
              <a:buChar char=""/>
            </a:pPr>
            <a:r>
              <a:rPr lang="id-ID" sz="3600" b="0" strike="noStrike" spc="-1">
                <a:solidFill>
                  <a:srgbClr val="000000"/>
                </a:solidFill>
                <a:latin typeface="Arial"/>
                <a:ea typeface="DejaVu Sans"/>
              </a:rPr>
              <a:t>Lingkupan Masalah</a:t>
            </a:r>
            <a:endParaRPr lang="id-ID" sz="3600" b="0" strike="noStrike" spc="-1">
              <a:latin typeface="Arial"/>
            </a:endParaRPr>
          </a:p>
          <a:p>
            <a:pPr marL="432000" indent="-322560">
              <a:lnSpc>
                <a:spcPct val="100000"/>
              </a:lnSpc>
              <a:spcBef>
                <a:spcPts val="1417"/>
              </a:spcBef>
              <a:buClr>
                <a:srgbClr val="000000"/>
              </a:buClr>
              <a:buSzPct val="45000"/>
              <a:buFont typeface="Wingdings" charset="2"/>
              <a:buChar char=""/>
            </a:pPr>
            <a:r>
              <a:rPr lang="id-ID" sz="3600" b="0" strike="noStrike" spc="-1">
                <a:solidFill>
                  <a:srgbClr val="000000"/>
                </a:solidFill>
                <a:latin typeface="Arial"/>
                <a:ea typeface="DejaVu Sans"/>
              </a:rPr>
              <a:t>Objektif Masalah</a:t>
            </a:r>
            <a:endParaRPr lang="id-ID" sz="3600" b="0" strike="noStrike" spc="-1">
              <a:latin typeface="Arial"/>
            </a:endParaRPr>
          </a:p>
          <a:p>
            <a:pPr marL="432000" indent="-322560">
              <a:lnSpc>
                <a:spcPct val="100000"/>
              </a:lnSpc>
              <a:spcBef>
                <a:spcPts val="1417"/>
              </a:spcBef>
              <a:buClr>
                <a:srgbClr val="000000"/>
              </a:buClr>
              <a:buSzPct val="45000"/>
              <a:buFont typeface="Wingdings" charset="2"/>
              <a:buChar char=""/>
            </a:pPr>
            <a:r>
              <a:rPr lang="id-ID" sz="3600" b="0" strike="noStrike" spc="-1">
                <a:solidFill>
                  <a:srgbClr val="000000"/>
                </a:solidFill>
                <a:latin typeface="Arial"/>
                <a:ea typeface="DejaVu Sans"/>
              </a:rPr>
              <a:t>Manfaat</a:t>
            </a:r>
            <a:endParaRPr lang="id-ID" sz="36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Penulisan Judul</a:t>
            </a:r>
            <a:endParaRPr lang="id-ID" sz="4400" b="0" strike="noStrike" spc="-1">
              <a:latin typeface="Arial"/>
            </a:endParaRPr>
          </a:p>
        </p:txBody>
      </p:sp>
      <p:sp>
        <p:nvSpPr>
          <p:cNvPr id="386"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216000" indent="-214920" algn="just">
              <a:lnSpc>
                <a:spcPct val="100000"/>
              </a:lnSpc>
              <a:buClr>
                <a:srgbClr val="000000"/>
              </a:buClr>
              <a:buSzPct val="45000"/>
              <a:buFont typeface="Wingdings" charset="2"/>
              <a:buChar char=""/>
            </a:pPr>
            <a:r>
              <a:rPr lang="id-ID" sz="3200" b="0" strike="noStrike" spc="-1">
                <a:solidFill>
                  <a:srgbClr val="000000"/>
                </a:solidFill>
                <a:latin typeface="Arial"/>
                <a:ea typeface="DejaVu Sans"/>
              </a:rPr>
              <a:t>Judul adalah bagian penting dari setiap penulisan laporan, kenapa?</a:t>
            </a:r>
            <a:endParaRPr lang="id-ID" sz="3200" b="0" strike="noStrike" spc="-1">
              <a:latin typeface="Arial"/>
            </a:endParaRPr>
          </a:p>
          <a:p>
            <a:pPr algn="just">
              <a:lnSpc>
                <a:spcPct val="100000"/>
              </a:lnSpc>
            </a:pPr>
            <a:endParaRPr lang="id-ID" sz="3200" b="0" strike="noStrike" spc="-1">
              <a:latin typeface="Arial"/>
            </a:endParaRPr>
          </a:p>
          <a:p>
            <a:pPr marL="432000" lvl="1" indent="-214920" algn="just">
              <a:lnSpc>
                <a:spcPct val="100000"/>
              </a:lnSpc>
              <a:buClr>
                <a:srgbClr val="000000"/>
              </a:buClr>
              <a:buSzPct val="45000"/>
              <a:buFont typeface="Wingdings" charset="2"/>
              <a:buChar char=""/>
            </a:pPr>
            <a:r>
              <a:rPr lang="id-ID" sz="3200" b="0" strike="noStrike" spc="-1">
                <a:solidFill>
                  <a:srgbClr val="000000"/>
                </a:solidFill>
                <a:latin typeface="Arial"/>
                <a:ea typeface="DejaVu Sans"/>
              </a:rPr>
              <a:t>Menyingkat isi dari laporan</a:t>
            </a:r>
            <a:endParaRPr lang="id-ID" sz="3200" b="0" strike="noStrike" spc="-1">
              <a:latin typeface="Arial"/>
            </a:endParaRPr>
          </a:p>
          <a:p>
            <a:pPr marL="432000" lvl="1" indent="-214920" algn="just">
              <a:lnSpc>
                <a:spcPct val="100000"/>
              </a:lnSpc>
              <a:buClr>
                <a:srgbClr val="000000"/>
              </a:buClr>
              <a:buSzPct val="45000"/>
              <a:buFont typeface="Wingdings" charset="2"/>
              <a:buChar char=""/>
            </a:pPr>
            <a:r>
              <a:rPr lang="id-ID" sz="3200" b="0" strike="noStrike" spc="-1">
                <a:solidFill>
                  <a:srgbClr val="000000"/>
                </a:solidFill>
                <a:latin typeface="Arial"/>
                <a:ea typeface="DejaVu Sans"/>
              </a:rPr>
              <a:t>Menentukan Menarik/Tidaknya Laporan</a:t>
            </a:r>
            <a:endParaRPr lang="id-ID" sz="3200" b="0" strike="noStrike" spc="-1">
              <a:latin typeface="Arial"/>
            </a:endParaRPr>
          </a:p>
          <a:p>
            <a:pPr algn="just">
              <a:lnSpc>
                <a:spcPct val="100000"/>
              </a:lnSpc>
            </a:pPr>
            <a:endParaRPr lang="id-ID" sz="3200" b="0" strike="noStrike" spc="-1">
              <a:latin typeface="Arial"/>
            </a:endParaRPr>
          </a:p>
          <a:p>
            <a:pPr marL="216000" indent="-214920" algn="just">
              <a:lnSpc>
                <a:spcPct val="100000"/>
              </a:lnSpc>
              <a:buClr>
                <a:srgbClr val="000000"/>
              </a:buClr>
              <a:buSzPct val="45000"/>
              <a:buFont typeface="Wingdings" charset="2"/>
              <a:buChar char=""/>
            </a:pPr>
            <a:r>
              <a:rPr lang="id-ID" sz="3200" b="0" strike="noStrike" spc="-1">
                <a:solidFill>
                  <a:srgbClr val="000000"/>
                </a:solidFill>
                <a:latin typeface="Arial"/>
                <a:ea typeface="DejaVu Sans"/>
              </a:rPr>
              <a:t>Judul sebaiknya ditulis secara singkat, lugas, mengandung permasalahan penelitian, dan bidang ilmu yang bersangkutan</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a:t>
            </a:r>
            <a:endParaRPr lang="id-ID" sz="4400" b="0" strike="noStrike" spc="-1">
              <a:latin typeface="Arial"/>
            </a:endParaRPr>
          </a:p>
        </p:txBody>
      </p:sp>
      <p:sp>
        <p:nvSpPr>
          <p:cNvPr id="388" name="CustomShape 2"/>
          <p:cNvSpPr/>
          <p:nvPr/>
        </p:nvSpPr>
        <p:spPr>
          <a:xfrm>
            <a:off x="504000" y="1769040"/>
            <a:ext cx="9070200" cy="5573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Buku berisi tata cara, dan apa-apa yang diperlukan untuk membuat masakan Padang</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Maka judulnya: Resep Masakan Padang</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Bukan: Tips dan Trik Masakan Padang</a:t>
            </a:r>
            <a:endParaRPr lang="id-ID" sz="28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Resep Masakan Padang, berisi:</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Resep: Apa-apa yang diperlukan, dan cara membuatnya</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Masakan Padang: Produk Akhir</a:t>
            </a:r>
            <a:endParaRPr lang="id-ID" sz="28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Ini contoh buku, kalau laporan berbeda lagi</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Ilustrasi</a:t>
            </a:r>
            <a:endParaRPr lang="id-ID" sz="4400" b="0" strike="noStrike" spc="-1">
              <a:latin typeface="Arial"/>
            </a:endParaRPr>
          </a:p>
        </p:txBody>
      </p:sp>
      <p:pic>
        <p:nvPicPr>
          <p:cNvPr id="390" name="Picture 389"/>
          <p:cNvPicPr/>
          <p:nvPr/>
        </p:nvPicPr>
        <p:blipFill>
          <a:blip r:embed="rId2"/>
          <a:stretch/>
        </p:blipFill>
        <p:spPr>
          <a:xfrm>
            <a:off x="648000" y="1604880"/>
            <a:ext cx="3958920" cy="5491080"/>
          </a:xfrm>
          <a:prstGeom prst="rect">
            <a:avLst/>
          </a:prstGeom>
          <a:ln>
            <a:noFill/>
          </a:ln>
        </p:spPr>
      </p:pic>
      <p:sp>
        <p:nvSpPr>
          <p:cNvPr id="391" name="CustomShape 2"/>
          <p:cNvSpPr/>
          <p:nvPr/>
        </p:nvSpPr>
        <p:spPr>
          <a:xfrm>
            <a:off x="4824000" y="2304000"/>
            <a:ext cx="4822920" cy="4030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id-ID" sz="3600" b="0" strike="noStrike" spc="-1">
                <a:solidFill>
                  <a:srgbClr val="000000"/>
                </a:solidFill>
                <a:latin typeface="Arial"/>
                <a:ea typeface="DejaVu Sans"/>
              </a:rPr>
              <a:t>Judul: Aneka Resep masakan Padang</a:t>
            </a:r>
            <a:endParaRPr lang="id-ID" sz="3600" b="0" strike="noStrike" spc="-1">
              <a:latin typeface="Arial"/>
            </a:endParaRPr>
          </a:p>
          <a:p>
            <a:pPr algn="just">
              <a:lnSpc>
                <a:spcPct val="100000"/>
              </a:lnSpc>
            </a:pPr>
            <a:endParaRPr lang="id-ID" sz="3600" b="0" strike="noStrike" spc="-1">
              <a:latin typeface="Arial"/>
            </a:endParaRPr>
          </a:p>
          <a:p>
            <a:pPr algn="just">
              <a:lnSpc>
                <a:spcPct val="100000"/>
              </a:lnSpc>
            </a:pPr>
            <a:r>
              <a:rPr lang="id-ID" sz="3600" b="0" strike="noStrike" spc="-1">
                <a:solidFill>
                  <a:srgbClr val="000000"/>
                </a:solidFill>
                <a:latin typeface="Arial"/>
                <a:ea typeface="DejaVu Sans"/>
              </a:rPr>
              <a:t>Isi nya harus mengenai tata cara dan bahan untuk masakan Padang</a:t>
            </a:r>
            <a:endParaRPr lang="id-ID" sz="36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 Judul Laporan</a:t>
            </a:r>
            <a:endParaRPr lang="id-ID" sz="4400" b="0" strike="noStrike" spc="-1">
              <a:latin typeface="Arial"/>
            </a:endParaRPr>
          </a:p>
        </p:txBody>
      </p:sp>
      <p:sp>
        <p:nvSpPr>
          <p:cNvPr id="393" name="CustomShape 2"/>
          <p:cNvSpPr/>
          <p:nvPr/>
        </p:nvSpPr>
        <p:spPr>
          <a:xfrm>
            <a:off x="504000" y="1769040"/>
            <a:ext cx="9070200" cy="5357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“Laporan Keuangan PT MAGER JAYA Semarang”</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Yang akan dijelaskan: Keadaan Keuangan</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Objeknya: PT MAGER JAYA Semarang</a:t>
            </a:r>
            <a:endParaRPr lang="id-ID" sz="28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Setiap Judul harus mewakili isi dari apa yang akan dilaporkan. </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Begitu juga dengan Laporan Tugas Akhir</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Judul = Isi Tugas Akhir</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 Judul TA</a:t>
            </a:r>
            <a:endParaRPr lang="id-ID" sz="4400" b="0" strike="noStrike" spc="-1">
              <a:latin typeface="Arial"/>
            </a:endParaRPr>
          </a:p>
        </p:txBody>
      </p:sp>
      <p:sp>
        <p:nvSpPr>
          <p:cNvPr id="395"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83000"/>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Implementasi Advanced Encryption Standard (AES) Pada Sistem Kunci Elektronik Kendaraan Berbasis Sistem Operasi Android Dan Mikrokontroler Arduino</a:t>
            </a:r>
            <a:endParaRPr lang="id-ID" sz="3200" b="0" strike="noStrike" spc="-1">
              <a:latin typeface="Arial"/>
            </a:endParaRPr>
          </a:p>
          <a:p>
            <a:pPr algn="just">
              <a:lnSpc>
                <a:spcPct val="100000"/>
              </a:lnSpc>
              <a:spcBef>
                <a:spcPts val="1417"/>
              </a:spcBef>
            </a:pP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Kira-kira apakah isi dari judul berikut?</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Algoritma?</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Masalah?</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Jenis TA?</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 Judul TA</a:t>
            </a:r>
            <a:endParaRPr lang="id-ID" sz="4400" b="0" strike="noStrike" spc="-1">
              <a:latin typeface="Arial"/>
            </a:endParaRPr>
          </a:p>
        </p:txBody>
      </p:sp>
      <p:sp>
        <p:nvSpPr>
          <p:cNvPr id="397"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gn="just">
              <a:lnSpc>
                <a:spcPct val="100000"/>
              </a:lnSpc>
              <a:spcBef>
                <a:spcPts val="1417"/>
              </a:spcBef>
              <a:buClr>
                <a:srgbClr val="000000"/>
              </a:buClr>
              <a:buSzPct val="45000"/>
              <a:buFont typeface="Wingdings" charset="2"/>
              <a:buChar char=""/>
            </a:pPr>
            <a:r>
              <a:rPr lang="id-ID" sz="3200" b="1" strike="noStrike" spc="-1">
                <a:solidFill>
                  <a:srgbClr val="CE181E"/>
                </a:solidFill>
                <a:latin typeface="Arial"/>
                <a:ea typeface="DejaVu Sans"/>
              </a:rPr>
              <a:t>Implementasi</a:t>
            </a:r>
            <a:r>
              <a:rPr lang="id-ID" sz="3200" b="0" strike="noStrike" spc="-1">
                <a:solidFill>
                  <a:srgbClr val="CE181E"/>
                </a:solidFill>
                <a:latin typeface="Arial"/>
                <a:ea typeface="DejaVu Sans"/>
              </a:rPr>
              <a:t> </a:t>
            </a:r>
            <a:r>
              <a:rPr lang="id-ID" sz="3200" b="1" strike="noStrike" spc="-1">
                <a:solidFill>
                  <a:srgbClr val="0000FF"/>
                </a:solidFill>
                <a:latin typeface="Arial"/>
                <a:ea typeface="DejaVu Sans"/>
              </a:rPr>
              <a:t>Advanced Encryption Standard (AES)</a:t>
            </a:r>
            <a:r>
              <a:rPr lang="id-ID" sz="3200" b="0" strike="noStrike" spc="-1">
                <a:solidFill>
                  <a:srgbClr val="0000FF"/>
                </a:solidFill>
                <a:latin typeface="Arial"/>
                <a:ea typeface="DejaVu Sans"/>
              </a:rPr>
              <a:t> Pada </a:t>
            </a:r>
            <a:r>
              <a:rPr lang="id-ID" sz="3200" b="1" strike="noStrike" spc="-1">
                <a:solidFill>
                  <a:srgbClr val="00FF00"/>
                </a:solidFill>
                <a:latin typeface="Arial"/>
                <a:ea typeface="DejaVu Sans"/>
              </a:rPr>
              <a:t>Sistem Kunci Elektronik Kendaraan</a:t>
            </a:r>
            <a:r>
              <a:rPr lang="id-ID" sz="3200" b="0" strike="noStrike" spc="-1">
                <a:solidFill>
                  <a:srgbClr val="00FF00"/>
                </a:solidFill>
                <a:latin typeface="Arial"/>
                <a:ea typeface="DejaVu Sans"/>
              </a:rPr>
              <a:t> </a:t>
            </a:r>
            <a:r>
              <a:rPr lang="id-ID" sz="3200" b="0" strike="noStrike" spc="-1">
                <a:solidFill>
                  <a:srgbClr val="000000"/>
                </a:solidFill>
                <a:latin typeface="Arial"/>
                <a:ea typeface="DejaVu Sans"/>
              </a:rPr>
              <a:t>Berbasis Sistem Operasi Android Dan Mikrokontroler Arduino</a:t>
            </a:r>
            <a:endParaRPr lang="id-ID" sz="3200" b="0" strike="noStrike" spc="-1">
              <a:latin typeface="Arial"/>
            </a:endParaRPr>
          </a:p>
          <a:p>
            <a:pPr algn="just">
              <a:lnSpc>
                <a:spcPct val="100000"/>
              </a:lnSpc>
              <a:spcBef>
                <a:spcPts val="1417"/>
              </a:spcBef>
            </a:pP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Algoritma? Advanced Encryption Standard</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Masalah? Sistem Kunci Elektronik Kendaraan</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Jenis TA? Implementasi</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 Lain</a:t>
            </a:r>
            <a:endParaRPr lang="id-ID" sz="4400" b="0" strike="noStrike" spc="-1">
              <a:latin typeface="Arial"/>
            </a:endParaRPr>
          </a:p>
        </p:txBody>
      </p:sp>
      <p:sp>
        <p:nvSpPr>
          <p:cNvPr id="399" name="CustomShape 2"/>
          <p:cNvSpPr/>
          <p:nvPr/>
        </p:nvSpPr>
        <p:spPr>
          <a:xfrm>
            <a:off x="504000" y="1769040"/>
            <a:ext cx="9070200" cy="5429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97000"/>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Implementasi Analisis Keranjang Belanja Dengan Aturan Asosiasi Menggunakan Algoritma Apriori Pada Penjualan Suku Cadang Motor</a:t>
            </a:r>
            <a:endParaRPr lang="id-ID" sz="3200" b="0" strike="noStrike" spc="-1">
              <a:latin typeface="Arial"/>
            </a:endParaRPr>
          </a:p>
          <a:p>
            <a:pPr algn="just">
              <a:lnSpc>
                <a:spcPct val="100000"/>
              </a:lnSpc>
              <a:spcBef>
                <a:spcPts val="1417"/>
              </a:spcBef>
            </a:pP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Kira-kira apa isi dari judul ini?</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Algoritma?</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Masalah?</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Jenis TA?</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3200" b="0" strike="noStrike" spc="-1">
                <a:solidFill>
                  <a:srgbClr val="000000"/>
                </a:solidFill>
                <a:latin typeface="Arial"/>
                <a:ea typeface="DejaVu Sans"/>
              </a:rPr>
              <a:t>Konteks?</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 Lain</a:t>
            </a:r>
            <a:endParaRPr lang="id-ID" sz="4400" b="0" strike="noStrike" spc="-1">
              <a:latin typeface="Arial"/>
            </a:endParaRPr>
          </a:p>
        </p:txBody>
      </p:sp>
      <p:sp>
        <p:nvSpPr>
          <p:cNvPr id="401" name="CustomShape 2"/>
          <p:cNvSpPr/>
          <p:nvPr/>
        </p:nvSpPr>
        <p:spPr>
          <a:xfrm>
            <a:off x="504000" y="1769040"/>
            <a:ext cx="9070200" cy="5429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Implementasi Algoritma Frequent Pattern Growth (Fp-Growth) Menentukan Asosiasi Antar Produk (Study Kasus Nadia Mart)</a:t>
            </a:r>
            <a:endParaRPr lang="id-ID" sz="3200" b="0" strike="noStrike" spc="-1">
              <a:latin typeface="Arial"/>
            </a:endParaRPr>
          </a:p>
          <a:p>
            <a:pPr algn="just">
              <a:lnSpc>
                <a:spcPct val="100000"/>
              </a:lnSpc>
              <a:spcBef>
                <a:spcPts val="1417"/>
              </a:spcBef>
            </a:pP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Kira-kira apa isi dari judul ini?</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Algoritma?</a:t>
            </a:r>
            <a:endParaRPr lang="id-ID" sz="28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Masalah?</a:t>
            </a:r>
            <a:endParaRPr lang="id-ID" sz="28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Jenis TA?</a:t>
            </a:r>
            <a:endParaRPr lang="id-ID" sz="28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Konteks?</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Bagaimana Judul yang Baik?</a:t>
            </a:r>
            <a:endParaRPr lang="id-ID" sz="4400" b="0" strike="noStrike" spc="-1">
              <a:latin typeface="Arial"/>
            </a:endParaRPr>
          </a:p>
        </p:txBody>
      </p:sp>
      <p:sp>
        <p:nvSpPr>
          <p:cNvPr id="403" name="CustomShape 2"/>
          <p:cNvSpPr/>
          <p:nvPr/>
        </p:nvSpPr>
        <p:spPr>
          <a:xfrm>
            <a:off x="504000" y="1769040"/>
            <a:ext cx="9070200" cy="4925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Mengandung:</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Masalah</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Algoritma</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Konteks</a:t>
            </a:r>
            <a:endParaRPr lang="id-ID" sz="28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Format Penulisan</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Ditulis sesuai ketentuan</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Dengan bahasa yang baik dan benar</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Penulisan Baik</a:t>
            </a:r>
            <a:endParaRPr lang="id-ID" sz="4400" b="0" strike="noStrike" spc="-1">
              <a:latin typeface="Arial"/>
            </a:endParaRPr>
          </a:p>
        </p:txBody>
      </p:sp>
      <p:sp>
        <p:nvSpPr>
          <p:cNvPr id="405" name="CustomShape 2"/>
          <p:cNvSpPr/>
          <p:nvPr/>
        </p:nvSpPr>
        <p:spPr>
          <a:xfrm>
            <a:off x="504000" y="1769040"/>
            <a:ext cx="9070200" cy="5429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85000"/>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1. Setiap kata pada judul diawali dengan huruf kapital atau huruf besar. Akan tetapi ada pengecualian, silakan lihat poin berikutnya.</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2. Gunakan huruf kecil semua pada kata yang sifatnya partikel, yaitu kata penghubung (konjungsi), kata depan (preposisi), dan kata seruan perasaan (interjeksi)</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3. Gunakan huruf kapital di awal setiap kata ulang yang katanya sama. </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4. Gunakan huruf kapital hanya di awal kata pertama pada kata ulang yang berubah bunyi dan juga kata ulang berimbuhan. </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3600" b="0" strike="noStrike" spc="-1">
                <a:solidFill>
                  <a:srgbClr val="000000"/>
                </a:solidFill>
                <a:latin typeface="Arial"/>
                <a:ea typeface="DejaVu Sans"/>
              </a:rPr>
              <a:t>Perumusan Latar Belakang Masalah</a:t>
            </a:r>
            <a:endParaRPr lang="id-ID" sz="3600" b="0" strike="noStrike" spc="-1">
              <a:latin typeface="Arial"/>
            </a:endParaRPr>
          </a:p>
        </p:txBody>
      </p:sp>
      <p:sp>
        <p:nvSpPr>
          <p:cNvPr id="407" name="CustomShape 2"/>
          <p:cNvSpPr/>
          <p:nvPr/>
        </p:nvSpPr>
        <p:spPr>
          <a:xfrm>
            <a:off x="504000" y="1769040"/>
            <a:ext cx="9070200" cy="5069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Setiap laporan TA/Proposal harus diawali dengan Pendahuluan yang bercerita tentang masalah yang menjadi objek penelitian</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Ceritakan secara Umum dan kemudian menyempit menjadi Khusus</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Contoh:</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Basa-basi mengenai bidang masalah, kemudian dikit demi sedikit mulai mengenai masalah.</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Saran Susunan</a:t>
            </a:r>
            <a:endParaRPr lang="id-ID" sz="4400" b="0" strike="noStrike" spc="-1">
              <a:latin typeface="Arial"/>
            </a:endParaRPr>
          </a:p>
        </p:txBody>
      </p:sp>
      <p:sp>
        <p:nvSpPr>
          <p:cNvPr id="409"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Paragraf 1: Masalah Umum -&gt; Khusus</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Paragraf 2: Penjelasan Masalah Khusus</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Paragraf 3: Solusi Penyelesaian</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Paragraf 4: Kelebihan Solusi</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TextShape 1"/>
          <p:cNvSpPr txBox="1"/>
          <p:nvPr/>
        </p:nvSpPr>
        <p:spPr>
          <a:xfrm>
            <a:off x="504000" y="301320"/>
            <a:ext cx="9072000" cy="1261800"/>
          </a:xfrm>
          <a:prstGeom prst="rect">
            <a:avLst/>
          </a:prstGeom>
          <a:noFill/>
          <a:ln>
            <a:noFill/>
          </a:ln>
        </p:spPr>
        <p:txBody>
          <a:bodyPr lIns="0" tIns="0" rIns="0" bIns="0" anchor="ctr"/>
          <a:lstStyle/>
          <a:p>
            <a:pPr algn="ctr"/>
            <a:r>
              <a:rPr lang="id-ID" sz="4400" b="0" strike="noStrike" spc="-1">
                <a:latin typeface="Arial"/>
              </a:rPr>
              <a:t>Paragraf 1</a:t>
            </a:r>
          </a:p>
        </p:txBody>
      </p:sp>
      <p:sp>
        <p:nvSpPr>
          <p:cNvPr id="411" name="TextShape 2"/>
          <p:cNvSpPr txBox="1"/>
          <p:nvPr/>
        </p:nvSpPr>
        <p:spPr>
          <a:xfrm>
            <a:off x="504000" y="1768680"/>
            <a:ext cx="9072000" cy="4384080"/>
          </a:xfrm>
          <a:prstGeom prst="rect">
            <a:avLst/>
          </a:prstGeom>
          <a:noFill/>
          <a:ln>
            <a:noFill/>
          </a:ln>
        </p:spPr>
        <p:txBody>
          <a:bodyPr lIns="0" tIns="0" rIns="0" bIns="0"/>
          <a:lstStyle/>
          <a:p>
            <a:pPr algn="ctr"/>
            <a:r>
              <a:rPr lang="id-ID" sz="3200" b="0" strike="noStrike" spc="-1">
                <a:latin typeface="Arial"/>
              </a:rPr>
              <a:t>Bercerita keadaan keamanan sistem atau teknologi masa kini (Masalah Umum)</a:t>
            </a:r>
          </a:p>
          <a:p>
            <a:pPr algn="ctr"/>
            <a:r>
              <a:rPr lang="id-ID" sz="3200" b="0" strike="noStrike" spc="-1">
                <a:latin typeface="Arial"/>
              </a:rPr>
              <a:t>||</a:t>
            </a:r>
          </a:p>
          <a:p>
            <a:pPr algn="ctr"/>
            <a:r>
              <a:rPr lang="id-ID" sz="3200" b="0" strike="noStrike" spc="-1">
                <a:latin typeface="Arial"/>
              </a:rPr>
              <a:t>||</a:t>
            </a:r>
          </a:p>
          <a:p>
            <a:pPr algn="ctr"/>
            <a:r>
              <a:rPr lang="id-ID" sz="3200" b="0" strike="noStrike" spc="-1">
                <a:latin typeface="Arial"/>
              </a:rPr>
              <a:t>||</a:t>
            </a:r>
          </a:p>
          <a:p>
            <a:pPr algn="ctr"/>
            <a:r>
              <a:rPr lang="id-ID" sz="3200" b="0" strike="noStrike" spc="-1">
                <a:latin typeface="Arial"/>
              </a:rPr>
              <a:t>\/</a:t>
            </a:r>
          </a:p>
          <a:p>
            <a:pPr algn="ctr"/>
            <a:r>
              <a:rPr lang="id-ID" sz="3200" b="0" strike="noStrike" spc="-1">
                <a:latin typeface="Arial"/>
              </a:rPr>
              <a:t>Kemudian bercerita mengenai perangkat lunak yang mempunyai masalah keamanan, dan efeknya jika digunakan oleh perusahaan besar</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TextShape 1"/>
          <p:cNvSpPr txBox="1"/>
          <p:nvPr/>
        </p:nvSpPr>
        <p:spPr>
          <a:xfrm>
            <a:off x="504000" y="301320"/>
            <a:ext cx="9072000" cy="1261800"/>
          </a:xfrm>
          <a:prstGeom prst="rect">
            <a:avLst/>
          </a:prstGeom>
          <a:noFill/>
          <a:ln>
            <a:noFill/>
          </a:ln>
        </p:spPr>
        <p:txBody>
          <a:bodyPr lIns="0" tIns="0" rIns="0" bIns="0" anchor="ctr"/>
          <a:lstStyle/>
          <a:p>
            <a:pPr algn="ctr"/>
            <a:r>
              <a:rPr lang="id-ID" sz="4400" b="0" strike="noStrike" spc="-1">
                <a:latin typeface="Arial"/>
              </a:rPr>
              <a:t>Paragraf 2</a:t>
            </a:r>
          </a:p>
        </p:txBody>
      </p:sp>
      <p:sp>
        <p:nvSpPr>
          <p:cNvPr id="413" name="TextShape 2"/>
          <p:cNvSpPr txBox="1"/>
          <p:nvPr/>
        </p:nvSpPr>
        <p:spPr>
          <a:xfrm>
            <a:off x="504000" y="1768680"/>
            <a:ext cx="9072000" cy="5359320"/>
          </a:xfrm>
          <a:prstGeom prst="rect">
            <a:avLst/>
          </a:prstGeom>
          <a:noFill/>
          <a:ln>
            <a:noFill/>
          </a:ln>
        </p:spPr>
        <p:txBody>
          <a:bodyPr lIns="0" tIns="0" rIns="0" bIns="0">
            <a:normAutofit/>
          </a:bodyPr>
          <a:lstStyle/>
          <a:p>
            <a:pPr marL="432000" indent="-324000" algn="just">
              <a:spcBef>
                <a:spcPts val="1417"/>
              </a:spcBef>
              <a:buClr>
                <a:srgbClr val="000000"/>
              </a:buClr>
              <a:buSzPct val="45000"/>
              <a:buFont typeface="Wingdings" charset="2"/>
              <a:buChar char=""/>
            </a:pPr>
            <a:r>
              <a:rPr lang="id-ID" sz="3200" b="0" strike="noStrike" spc="-1">
                <a:latin typeface="Arial"/>
              </a:rPr>
              <a:t>Di bagian ini lebih menceritakan apa efek-efek yang akan terjadi jika keamanan tidak ditingkatkan. Skalanya boleh dari skala kecil hingga skala besar. </a:t>
            </a:r>
          </a:p>
          <a:p>
            <a:pPr marL="432000" indent="-324000" algn="just">
              <a:spcBef>
                <a:spcPts val="1417"/>
              </a:spcBef>
              <a:buClr>
                <a:srgbClr val="000000"/>
              </a:buClr>
              <a:buSzPct val="45000"/>
              <a:buFont typeface="Wingdings" charset="2"/>
              <a:buChar char=""/>
            </a:pPr>
            <a:r>
              <a:rPr lang="id-ID" sz="3200" b="0" strike="noStrike" spc="-1">
                <a:latin typeface="Arial"/>
              </a:rPr>
              <a:t>Agar memberikan informasi </a:t>
            </a:r>
            <a:r>
              <a:rPr lang="id-ID" sz="3200" b="0" i="1" strike="noStrike" spc="-1">
                <a:latin typeface="Arial"/>
              </a:rPr>
              <a:t>urgency </a:t>
            </a:r>
            <a:r>
              <a:rPr lang="id-ID" sz="3200" b="0" strike="noStrike" spc="-1">
                <a:latin typeface="Arial"/>
              </a:rPr>
              <a:t>(penting) mengenai masalah yang dihadapi untuk segera diatasi.</a:t>
            </a:r>
          </a:p>
          <a:p>
            <a:pPr marL="432000" indent="-324000" algn="just">
              <a:spcBef>
                <a:spcPts val="1417"/>
              </a:spcBef>
              <a:buClr>
                <a:srgbClr val="000000"/>
              </a:buClr>
              <a:buSzPct val="45000"/>
              <a:buFont typeface="Wingdings" charset="2"/>
              <a:buChar char=""/>
            </a:pPr>
            <a:r>
              <a:rPr lang="id-ID" sz="3200" b="0" strike="noStrike" spc="-1">
                <a:latin typeface="Arial"/>
              </a:rPr>
              <a:t>Contoh: JGnash ini jika tidak melakukan enkripsi, maka database yang digunakan bisa terjadi kebocoran informasi di dalamnya</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TextShape 1"/>
          <p:cNvSpPr txBox="1"/>
          <p:nvPr/>
        </p:nvSpPr>
        <p:spPr>
          <a:xfrm>
            <a:off x="504000" y="301320"/>
            <a:ext cx="9072000" cy="1261800"/>
          </a:xfrm>
          <a:prstGeom prst="rect">
            <a:avLst/>
          </a:prstGeom>
          <a:noFill/>
          <a:ln>
            <a:noFill/>
          </a:ln>
        </p:spPr>
        <p:txBody>
          <a:bodyPr lIns="0" tIns="0" rIns="0" bIns="0" anchor="ctr"/>
          <a:lstStyle/>
          <a:p>
            <a:pPr algn="ctr"/>
            <a:r>
              <a:rPr lang="id-ID" sz="4400" b="0" strike="noStrike" spc="-1">
                <a:latin typeface="Arial"/>
              </a:rPr>
              <a:t>Paragraf 3</a:t>
            </a:r>
          </a:p>
        </p:txBody>
      </p:sp>
      <p:sp>
        <p:nvSpPr>
          <p:cNvPr id="415" name="TextShape 2"/>
          <p:cNvSpPr txBox="1"/>
          <p:nvPr/>
        </p:nvSpPr>
        <p:spPr>
          <a:xfrm>
            <a:off x="504000" y="1768680"/>
            <a:ext cx="9072000" cy="4384080"/>
          </a:xfrm>
          <a:prstGeom prst="rect">
            <a:avLst/>
          </a:prstGeom>
          <a:noFill/>
          <a:ln>
            <a:noFill/>
          </a:ln>
        </p:spPr>
        <p:txBody>
          <a:bodyPr lIns="0" tIns="0" rIns="0" bIns="0">
            <a:normAutofit/>
          </a:bodyPr>
          <a:lstStyle/>
          <a:p>
            <a:pPr marL="432000" indent="-324000" algn="just">
              <a:spcBef>
                <a:spcPts val="1417"/>
              </a:spcBef>
              <a:buClr>
                <a:srgbClr val="000000"/>
              </a:buClr>
              <a:buSzPct val="45000"/>
              <a:buFont typeface="Wingdings" charset="2"/>
              <a:buChar char=""/>
            </a:pPr>
            <a:r>
              <a:rPr lang="id-ID" sz="3200" b="0" strike="noStrike" spc="-1">
                <a:latin typeface="Arial"/>
              </a:rPr>
              <a:t>Di bagian ini menceritakan tentang usulan solusi untuk masalah yang dihadapi, dan alasan mengapa solusi tersebut digunakan meskipun ada solusi yang lain</a:t>
            </a:r>
          </a:p>
          <a:p>
            <a:pPr marL="432000" indent="-324000" algn="just">
              <a:spcBef>
                <a:spcPts val="1417"/>
              </a:spcBef>
              <a:buClr>
                <a:srgbClr val="000000"/>
              </a:buClr>
              <a:buSzPct val="45000"/>
              <a:buFont typeface="Wingdings" charset="2"/>
              <a:buChar char=""/>
            </a:pPr>
            <a:endParaRPr lang="id-ID" sz="3200" b="0" strike="noStrike" spc="-1">
              <a:latin typeface="Arial"/>
            </a:endParaRPr>
          </a:p>
          <a:p>
            <a:pPr marL="432000" indent="-324000" algn="just">
              <a:spcBef>
                <a:spcPts val="1417"/>
              </a:spcBef>
              <a:buClr>
                <a:srgbClr val="000000"/>
              </a:buClr>
              <a:buSzPct val="45000"/>
              <a:buFont typeface="Wingdings" charset="2"/>
              <a:buChar char=""/>
            </a:pPr>
            <a:r>
              <a:rPr lang="id-ID" sz="3200" b="0" strike="noStrike" spc="-1">
                <a:latin typeface="Arial"/>
              </a:rPr>
              <a:t>Contoh: Penggunaan Advanced Encryption Standard sebagai solusi keamanan.</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TextShape 1"/>
          <p:cNvSpPr txBox="1"/>
          <p:nvPr/>
        </p:nvSpPr>
        <p:spPr>
          <a:xfrm>
            <a:off x="504000" y="301320"/>
            <a:ext cx="9072000" cy="1261800"/>
          </a:xfrm>
          <a:prstGeom prst="rect">
            <a:avLst/>
          </a:prstGeom>
          <a:noFill/>
          <a:ln>
            <a:noFill/>
          </a:ln>
        </p:spPr>
        <p:txBody>
          <a:bodyPr lIns="0" tIns="0" rIns="0" bIns="0" anchor="ctr"/>
          <a:lstStyle/>
          <a:p>
            <a:pPr algn="ctr"/>
            <a:r>
              <a:rPr lang="id-ID" sz="4400" b="0" strike="noStrike" spc="-1">
                <a:latin typeface="Arial"/>
              </a:rPr>
              <a:t>Paragraf 4</a:t>
            </a:r>
          </a:p>
        </p:txBody>
      </p:sp>
      <p:sp>
        <p:nvSpPr>
          <p:cNvPr id="417" name="TextShape 2"/>
          <p:cNvSpPr txBox="1"/>
          <p:nvPr/>
        </p:nvSpPr>
        <p:spPr>
          <a:xfrm>
            <a:off x="504000" y="1768680"/>
            <a:ext cx="9072000" cy="4384080"/>
          </a:xfrm>
          <a:prstGeom prst="rect">
            <a:avLst/>
          </a:prstGeom>
          <a:noFill/>
          <a:ln>
            <a:noFill/>
          </a:ln>
        </p:spPr>
        <p:txBody>
          <a:bodyPr lIns="0" tIns="0" rIns="0" bIns="0">
            <a:normAutofit/>
          </a:bodyPr>
          <a:lstStyle/>
          <a:p>
            <a:pPr marL="432000" indent="-324000" algn="just">
              <a:spcBef>
                <a:spcPts val="1417"/>
              </a:spcBef>
              <a:buClr>
                <a:srgbClr val="000000"/>
              </a:buClr>
              <a:buSzPct val="45000"/>
              <a:buFont typeface="Wingdings" charset="2"/>
              <a:buChar char=""/>
            </a:pPr>
            <a:r>
              <a:rPr lang="id-ID" sz="3200" b="0" strike="noStrike" spc="-1">
                <a:latin typeface="Arial"/>
              </a:rPr>
              <a:t>Ceritakan mengapa solusi yang kamu usulkan lebih baik dari solusi lain, bisa menggunakan paper untuk memperkuat argumen</a:t>
            </a:r>
          </a:p>
          <a:p>
            <a:pPr marL="432000" indent="-324000" algn="just">
              <a:spcBef>
                <a:spcPts val="1417"/>
              </a:spcBef>
              <a:buClr>
                <a:srgbClr val="000000"/>
              </a:buClr>
              <a:buSzPct val="45000"/>
              <a:buFont typeface="Wingdings" charset="2"/>
              <a:buChar char=""/>
            </a:pPr>
            <a:r>
              <a:rPr lang="id-ID" sz="3200" b="0" strike="noStrike" spc="-1">
                <a:latin typeface="Arial"/>
              </a:rPr>
              <a:t>Contoh: AES adalah salah satu algoritma enkripsi yang kuat karena dapat menggunakan kunci enkripsi berukuran 256-bit dibandingkan DES ....</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A.R.E.L.</a:t>
            </a:r>
            <a:endParaRPr lang="id-ID" sz="4400" b="0" strike="noStrike" spc="-1">
              <a:latin typeface="Arial"/>
            </a:endParaRPr>
          </a:p>
        </p:txBody>
      </p:sp>
      <p:sp>
        <p:nvSpPr>
          <p:cNvPr id="419"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AREL adalah satu cara membangun sebuah argumen/paragraf dengan mudah.</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Bisa digunakan untuk laporan/debat</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Terbukti efektif memperkuat penjelasan masalah atau solusi</a:t>
            </a:r>
            <a:endParaRPr lang="id-ID" sz="3200" b="0" strike="noStrike" spc="-1">
              <a:latin typeface="Arial"/>
            </a:endParaRPr>
          </a:p>
          <a:p>
            <a:pPr>
              <a:lnSpc>
                <a:spcPct val="100000"/>
              </a:lnSpc>
              <a:spcBef>
                <a:spcPts val="1417"/>
              </a:spcBef>
            </a:pPr>
            <a:endParaRPr lang="id-ID" sz="3200" b="0" strike="noStrike" spc="-1">
              <a:latin typeface="Arial"/>
            </a:endParaRPr>
          </a:p>
          <a:p>
            <a:pPr marL="432000" indent="-322920" algn="ctr">
              <a:lnSpc>
                <a:spcPct val="100000"/>
              </a:lnSpc>
              <a:spcBef>
                <a:spcPts val="1417"/>
              </a:spcBef>
              <a:buClr>
                <a:srgbClr val="000000"/>
              </a:buClr>
              <a:buSzPct val="45000"/>
              <a:buFont typeface="Wingdings" charset="2"/>
              <a:buChar char=""/>
            </a:pPr>
            <a:r>
              <a:rPr lang="id-ID" sz="3600" b="1" strike="noStrike" spc="-1">
                <a:solidFill>
                  <a:srgbClr val="000000"/>
                </a:solidFill>
                <a:latin typeface="Arial"/>
                <a:ea typeface="DejaVu Sans"/>
              </a:rPr>
              <a:t>A</a:t>
            </a:r>
            <a:r>
              <a:rPr lang="id-ID" sz="3600" b="0" strike="noStrike" spc="-1">
                <a:solidFill>
                  <a:srgbClr val="000000"/>
                </a:solidFill>
                <a:latin typeface="Arial"/>
                <a:ea typeface="DejaVu Sans"/>
              </a:rPr>
              <a:t>rgument, </a:t>
            </a:r>
            <a:r>
              <a:rPr lang="id-ID" sz="3600" b="1" strike="noStrike" spc="-1">
                <a:solidFill>
                  <a:srgbClr val="000000"/>
                </a:solidFill>
                <a:latin typeface="Arial"/>
                <a:ea typeface="DejaVu Sans"/>
              </a:rPr>
              <a:t>R</a:t>
            </a:r>
            <a:r>
              <a:rPr lang="id-ID" sz="3600" b="0" strike="noStrike" spc="-1">
                <a:solidFill>
                  <a:srgbClr val="000000"/>
                </a:solidFill>
                <a:latin typeface="Arial"/>
                <a:ea typeface="DejaVu Sans"/>
              </a:rPr>
              <a:t>eason, </a:t>
            </a:r>
            <a:r>
              <a:rPr lang="id-ID" sz="3600" b="1" strike="noStrike" spc="-1">
                <a:solidFill>
                  <a:srgbClr val="000000"/>
                </a:solidFill>
                <a:latin typeface="Arial"/>
                <a:ea typeface="DejaVu Sans"/>
              </a:rPr>
              <a:t>E</a:t>
            </a:r>
            <a:r>
              <a:rPr lang="id-ID" sz="3600" b="0" strike="noStrike" spc="-1">
                <a:solidFill>
                  <a:srgbClr val="000000"/>
                </a:solidFill>
                <a:latin typeface="Arial"/>
                <a:ea typeface="DejaVu Sans"/>
              </a:rPr>
              <a:t>vidence, </a:t>
            </a:r>
            <a:r>
              <a:rPr lang="id-ID" sz="3600" b="1" strike="noStrike" spc="-1">
                <a:solidFill>
                  <a:srgbClr val="000000"/>
                </a:solidFill>
                <a:latin typeface="Arial"/>
                <a:ea typeface="DejaVu Sans"/>
              </a:rPr>
              <a:t>L</a:t>
            </a:r>
            <a:r>
              <a:rPr lang="id-ID" sz="3600" b="0" strike="noStrike" spc="-1">
                <a:solidFill>
                  <a:srgbClr val="000000"/>
                </a:solidFill>
                <a:latin typeface="Arial"/>
                <a:ea typeface="DejaVu Sans"/>
              </a:rPr>
              <a:t>ink-back</a:t>
            </a:r>
            <a:endParaRPr lang="id-ID" sz="36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A.R.E.L</a:t>
            </a:r>
            <a:endParaRPr lang="id-ID" sz="4400" b="0" strike="noStrike" spc="-1">
              <a:latin typeface="Arial"/>
            </a:endParaRPr>
          </a:p>
        </p:txBody>
      </p:sp>
      <p:sp>
        <p:nvSpPr>
          <p:cNvPr id="421"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Argument: Argumen yang kamu berikan/tuliskan ke dalam laporan berkenaan dengan masalah</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Reason: Alasan kenapa masalah itu harus segera dituntaskan/diselesaikan</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Evidence: Bukti-bukti yang memperkuat kenapa  masalah harus dituntaskan</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Link-back: Penegasan argumen yang diberikan</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 AREL dalam TA</a:t>
            </a:r>
            <a:endParaRPr lang="id-ID" sz="4400" b="0" strike="noStrike" spc="-1">
              <a:latin typeface="Arial"/>
            </a:endParaRPr>
          </a:p>
        </p:txBody>
      </p:sp>
      <p:sp>
        <p:nvSpPr>
          <p:cNvPr id="423" name="CustomShape 2"/>
          <p:cNvSpPr/>
          <p:nvPr/>
        </p:nvSpPr>
        <p:spPr>
          <a:xfrm>
            <a:off x="504000" y="1769040"/>
            <a:ext cx="9070200" cy="5429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A: Masalah keamanan dalam JGNASH adalah masalah serius yang dapat menimbulkan pencurian data ....</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R: Karena pencurian data yang terjadi dapat menimbulkan kerugian perusahaan yang dapat mencapai milyaran rupiah ...</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E: (paper-paper/skripsi/tesis/disertasi)</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L: Oleh karena itu, masalah keamanan dalam JGNASH harus segera diselesaikan guna menghindari kerugian perusahaan</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CustomShape 1"/>
          <p:cNvSpPr/>
          <p:nvPr/>
        </p:nvSpPr>
        <p:spPr>
          <a:xfrm>
            <a:off x="504000" y="301320"/>
            <a:ext cx="907164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Evidence / Bukti</a:t>
            </a:r>
            <a:endParaRPr lang="id-ID" sz="4400" b="0" strike="noStrike" spc="-1">
              <a:latin typeface="Arial"/>
            </a:endParaRPr>
          </a:p>
        </p:txBody>
      </p:sp>
      <p:sp>
        <p:nvSpPr>
          <p:cNvPr id="425" name="CustomShape 2"/>
          <p:cNvSpPr/>
          <p:nvPr/>
        </p:nvSpPr>
        <p:spPr>
          <a:xfrm>
            <a:off x="504000" y="1768680"/>
            <a:ext cx="907164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gn="just">
              <a:lnSpc>
                <a:spcPct val="100000"/>
              </a:lnSpc>
            </a:pPr>
            <a:r>
              <a:rPr lang="id-ID" sz="3200" b="0" strike="noStrike" spc="-1">
                <a:solidFill>
                  <a:srgbClr val="000000"/>
                </a:solidFill>
                <a:latin typeface="Arial"/>
              </a:rPr>
              <a:t>Ketika kita akan menyatakan argumen, kita diharuskan memiliki landasan/bukti akan argumen tersebut. Landasan bisa berupa:</a:t>
            </a:r>
            <a:endParaRPr lang="id-ID" sz="3200" b="0" strike="noStrike" spc="-1">
              <a:latin typeface="Arial"/>
            </a:endParaRPr>
          </a:p>
          <a:p>
            <a:pPr algn="just">
              <a:lnSpc>
                <a:spcPct val="100000"/>
              </a:lnSpc>
            </a:pPr>
            <a:endParaRPr lang="id-ID" sz="3200" b="0" strike="noStrike" spc="-1">
              <a:latin typeface="Arial"/>
            </a:endParaRPr>
          </a:p>
          <a:p>
            <a:pPr algn="just">
              <a:lnSpc>
                <a:spcPct val="100000"/>
              </a:lnSpc>
            </a:pPr>
            <a:r>
              <a:rPr lang="id-ID" sz="3200" b="0" strike="noStrike" spc="-1">
                <a:solidFill>
                  <a:srgbClr val="000000"/>
                </a:solidFill>
                <a:latin typeface="Arial"/>
              </a:rPr>
              <a:t>1) Landasan factual</a:t>
            </a:r>
            <a:endParaRPr lang="id-ID" sz="3200" b="0" strike="noStrike" spc="-1">
              <a:latin typeface="Arial"/>
            </a:endParaRPr>
          </a:p>
          <a:p>
            <a:pPr algn="just">
              <a:lnSpc>
                <a:spcPct val="100000"/>
              </a:lnSpc>
            </a:pPr>
            <a:r>
              <a:rPr lang="id-ID" sz="3200" b="0" strike="noStrike" spc="-1">
                <a:solidFill>
                  <a:srgbClr val="000000"/>
                </a:solidFill>
                <a:latin typeface="Arial"/>
              </a:rPr>
              <a:t>2) Landasar teoritis</a:t>
            </a:r>
            <a:endParaRPr lang="id-ID" sz="3200" b="0" strike="noStrike" spc="-1">
              <a:latin typeface="Arial"/>
            </a:endParaRPr>
          </a:p>
          <a:p>
            <a:pPr algn="just">
              <a:lnSpc>
                <a:spcPct val="100000"/>
              </a:lnSpc>
            </a:pPr>
            <a:r>
              <a:rPr lang="id-ID" sz="3200" b="0" strike="noStrike" spc="-1">
                <a:solidFill>
                  <a:srgbClr val="000000"/>
                </a:solidFill>
                <a:latin typeface="Arial"/>
              </a:rPr>
              <a:t>3) Landasan yuridis</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CustomShape 1"/>
          <p:cNvSpPr/>
          <p:nvPr/>
        </p:nvSpPr>
        <p:spPr>
          <a:xfrm>
            <a:off x="504000" y="301320"/>
            <a:ext cx="907164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Landasan Faktual</a:t>
            </a:r>
            <a:endParaRPr lang="id-ID" sz="4400" b="0" strike="noStrike" spc="-1">
              <a:latin typeface="Arial"/>
            </a:endParaRPr>
          </a:p>
        </p:txBody>
      </p:sp>
      <p:sp>
        <p:nvSpPr>
          <p:cNvPr id="427" name="CustomShape 2"/>
          <p:cNvSpPr/>
          <p:nvPr/>
        </p:nvSpPr>
        <p:spPr>
          <a:xfrm>
            <a:off x="504000" y="1768680"/>
            <a:ext cx="907164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64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Landasan factual  yakni landasan yang memaparkan fakta-fakta yang berkaitan atau yang dapat menguatkan penelitian anda</a:t>
            </a:r>
            <a:endParaRPr lang="id-ID" sz="3200" b="0" strike="noStrike" spc="-1">
              <a:latin typeface="Arial"/>
            </a:endParaRPr>
          </a:p>
          <a:p>
            <a:pPr marL="432000" indent="-32364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Bisa didapat dari paper-paper/konferensi/disertasi/tesis/skripsi</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CustomShape 1"/>
          <p:cNvSpPr/>
          <p:nvPr/>
        </p:nvSpPr>
        <p:spPr>
          <a:xfrm>
            <a:off x="504000" y="301320"/>
            <a:ext cx="907164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Landasan Teoritis</a:t>
            </a:r>
            <a:endParaRPr lang="id-ID" sz="4400" b="0" strike="noStrike" spc="-1">
              <a:latin typeface="Arial"/>
            </a:endParaRPr>
          </a:p>
        </p:txBody>
      </p:sp>
      <p:sp>
        <p:nvSpPr>
          <p:cNvPr id="429" name="CustomShape 2"/>
          <p:cNvSpPr/>
          <p:nvPr/>
        </p:nvSpPr>
        <p:spPr>
          <a:xfrm>
            <a:off x="504000" y="1768680"/>
            <a:ext cx="907164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64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Landasan ini berupa teori-teori yang dikemukakan oleh peneliti, dan dapat dijumpai melalui paper/buku/website</a:t>
            </a:r>
            <a:endParaRPr lang="id-ID" sz="3200" b="0" strike="noStrike" spc="-1">
              <a:latin typeface="Arial"/>
            </a:endParaRPr>
          </a:p>
          <a:p>
            <a:pPr marL="432000" indent="-32364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Namun ketika melakukan kutipan, sebaikanya menggunakan paper/buku (dengan daftar pustaka), website (dengan footnote)</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CustomShape 1"/>
          <p:cNvSpPr/>
          <p:nvPr/>
        </p:nvSpPr>
        <p:spPr>
          <a:xfrm>
            <a:off x="504000" y="301320"/>
            <a:ext cx="907164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Landasan Yudisial</a:t>
            </a:r>
            <a:endParaRPr lang="id-ID" sz="4400" b="0" strike="noStrike" spc="-1">
              <a:latin typeface="Arial"/>
            </a:endParaRPr>
          </a:p>
        </p:txBody>
      </p:sp>
      <p:sp>
        <p:nvSpPr>
          <p:cNvPr id="431" name="CustomShape 2"/>
          <p:cNvSpPr/>
          <p:nvPr/>
        </p:nvSpPr>
        <p:spPr>
          <a:xfrm>
            <a:off x="504000" y="1768680"/>
            <a:ext cx="907164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64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Sesuai dengan namanya landasan argumen harus berupa hukum yang berlaku di tempat tersebut. Contohnya UUD 1945 di Indonesia, atau Hukum International yang berlaku di seluruh dunia.</a:t>
            </a:r>
            <a:endParaRPr lang="id-ID" sz="3200" b="0" strike="noStrike" spc="-1">
              <a:latin typeface="Arial"/>
            </a:endParaRPr>
          </a:p>
          <a:p>
            <a:pPr marL="432000" indent="-32364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Landasan ini bisa dipakai jika masalah kita menyangkut masalah etis dunia siber.</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Format Penulisan</a:t>
            </a:r>
            <a:endParaRPr lang="id-ID" sz="4400" b="0" strike="noStrike" spc="-1">
              <a:latin typeface="Arial"/>
            </a:endParaRPr>
          </a:p>
        </p:txBody>
      </p:sp>
      <p:sp>
        <p:nvSpPr>
          <p:cNvPr id="433" name="CustomShape 2"/>
          <p:cNvSpPr/>
          <p:nvPr/>
        </p:nvSpPr>
        <p:spPr>
          <a:xfrm>
            <a:off x="504000" y="1769040"/>
            <a:ext cx="9070200" cy="5357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Biasanya Bab I dan kata Pendahuluan dibuat terpisah/berbeda baris dengan spasi 1.5</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Sub Bab diberikan penomoran</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Dan isi dibuat:</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Justify</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Spasi 1.5</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Font 12 Times New Roman</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Gunakan Italic untuk istilah asing</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Gunakan Page Break untuk memisahkan antar Bab</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 name="Picture 433"/>
          <p:cNvPicPr/>
          <p:nvPr/>
        </p:nvPicPr>
        <p:blipFill rotWithShape="1">
          <a:blip r:embed="rId2"/>
          <a:srcRect l="12076" r="12395"/>
          <a:stretch/>
        </p:blipFill>
        <p:spPr>
          <a:xfrm>
            <a:off x="0" y="735120"/>
            <a:ext cx="10080625" cy="61758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Pembatasan Masalah</a:t>
            </a:r>
            <a:endParaRPr lang="id-ID" sz="4400" b="0" strike="noStrike" spc="-1">
              <a:latin typeface="Arial"/>
            </a:endParaRPr>
          </a:p>
        </p:txBody>
      </p:sp>
      <p:sp>
        <p:nvSpPr>
          <p:cNvPr id="436"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73000"/>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Sub bab ini mengharuskan kita menyingkat permasalahan yang sudah dijelaskan secara padat dan jelas dalam 1 paragraf pendek.</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Contoh:</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JGnash hanya menyediakan perlindungan dengan password untuk melindungi file database. Karena keamanan password tidak cukup aman, ada beberapa teknik yang dapat digunakan untuk meningkatkan jenis keamanan ini. Lalu, bagaimana cara menginkatkan keamanan database?</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Pembatasan Masalah</a:t>
            </a:r>
            <a:endParaRPr lang="id-ID" sz="4400" b="0" strike="noStrike" spc="-1">
              <a:latin typeface="Arial"/>
            </a:endParaRPr>
          </a:p>
        </p:txBody>
      </p:sp>
      <p:sp>
        <p:nvSpPr>
          <p:cNvPr id="438"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83000"/>
          </a:bodyPr>
          <a:lstStyle/>
          <a:p>
            <a:pPr marL="432000" indent="-322920">
              <a:lnSpc>
                <a:spcPct val="100000"/>
              </a:lnSpc>
              <a:spcBef>
                <a:spcPts val="1417"/>
              </a:spcBef>
              <a:buClr>
                <a:srgbClr val="000000"/>
              </a:buClr>
              <a:buSzPct val="45000"/>
              <a:buFont typeface="Wingdings" charset="2"/>
              <a:buChar char=""/>
            </a:pPr>
            <a:r>
              <a:rPr lang="id-ID" sz="4000" b="0" strike="noStrike" spc="-1">
                <a:solidFill>
                  <a:srgbClr val="000000"/>
                </a:solidFill>
                <a:latin typeface="Arial"/>
                <a:ea typeface="DejaVu Sans"/>
              </a:rPr>
              <a:t>Dilakukan untuk memfokuskan apa yang menjadi masalah utama dari penelitian</a:t>
            </a:r>
            <a:endParaRPr lang="id-ID" sz="40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4000" b="0" strike="noStrike" spc="-1">
                <a:solidFill>
                  <a:srgbClr val="000000"/>
                </a:solidFill>
                <a:latin typeface="Arial"/>
                <a:ea typeface="DejaVu Sans"/>
              </a:rPr>
              <a:t>Mempermudah mahasiswa memahami apa yang harus dilakukan dengan masalah</a:t>
            </a:r>
            <a:endParaRPr lang="id-ID" sz="40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4000" b="0" strike="noStrike" spc="-1">
                <a:solidFill>
                  <a:srgbClr val="000000"/>
                </a:solidFill>
                <a:latin typeface="Arial"/>
                <a:ea typeface="DejaVu Sans"/>
              </a:rPr>
              <a:t>Mempermudah pengusulan solusi permasalahan</a:t>
            </a:r>
            <a:endParaRPr lang="id-ID" sz="4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Perumusan Masalah</a:t>
            </a:r>
            <a:endParaRPr lang="id-ID" sz="4400" b="0" strike="noStrike" spc="-1">
              <a:latin typeface="Arial"/>
            </a:endParaRPr>
          </a:p>
        </p:txBody>
      </p:sp>
      <p:sp>
        <p:nvSpPr>
          <p:cNvPr id="440" name="CustomShape 2"/>
          <p:cNvSpPr/>
          <p:nvPr/>
        </p:nvSpPr>
        <p:spPr>
          <a:xfrm>
            <a:off x="504000" y="1769040"/>
            <a:ext cx="9070200" cy="5141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Sub bab ini dituliskan dengan pertanyaan-pertanyaan yang berkenaan dengan masalah penelitian dan solusinya.</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Biasanya terdiri dari 3 pertanyaan:</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How (Bagaimana)</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Why (Kenapa)</a:t>
            </a:r>
            <a:endParaRPr lang="id-ID" sz="28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What (Apa)</a:t>
            </a:r>
            <a:endParaRPr lang="id-ID" sz="28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Pertanyaan-pertanyaan ini harus terjawab di Bab 5 Hasil Penelitian</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Lingkupan Penelitian</a:t>
            </a:r>
            <a:endParaRPr lang="id-ID" sz="4400" b="0" strike="noStrike" spc="-1">
              <a:latin typeface="Arial"/>
            </a:endParaRPr>
          </a:p>
        </p:txBody>
      </p:sp>
      <p:sp>
        <p:nvSpPr>
          <p:cNvPr id="442"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DI sub-bab ini kita perlu melakukan penyempitan masalah secara aspek apa yang akan di teliti.</a:t>
            </a:r>
            <a:endParaRPr lang="id-ID" sz="3200" b="0" strike="noStrike" spc="-1">
              <a:latin typeface="Arial"/>
            </a:endParaRPr>
          </a:p>
          <a:p>
            <a:pPr marL="432000" indent="-32292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Contoh:</a:t>
            </a:r>
            <a:endParaRPr lang="id-ID" sz="3200" b="0" strike="noStrike" spc="-1">
              <a:latin typeface="Arial"/>
            </a:endParaRPr>
          </a:p>
          <a:p>
            <a:pPr marL="864000" lvl="1" indent="-322920">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Jika kita meneliti aspek keamanan, berarti kita melakukan analisa sistem, dan perilaku software yang berkenaan dengan keamanan</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a:t>
            </a:r>
            <a:endParaRPr lang="id-ID" sz="4400" b="0" strike="noStrike" spc="-1">
              <a:latin typeface="Arial"/>
            </a:endParaRPr>
          </a:p>
        </p:txBody>
      </p:sp>
      <p:sp>
        <p:nvSpPr>
          <p:cNvPr id="444"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97000"/>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Untuk mempersempit masalah yang sudah ada, masalah akan dibatasi menjadi beberapa aspek termasuk keamanan:</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1. Menganalisa sistem dan perilaku dari jGnash untuk membuat plugin pembantu atau plugin orang ketiga untuk enkripsi dan dekripsi</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2. Implementasi Advanced Encryption Standard untuk meningkatkan tingkat keamanan file database.</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Objektif Masalah</a:t>
            </a:r>
            <a:endParaRPr lang="id-ID" sz="4400" b="0" strike="noStrike" spc="-1">
              <a:latin typeface="Arial"/>
            </a:endParaRPr>
          </a:p>
        </p:txBody>
      </p:sp>
      <p:sp>
        <p:nvSpPr>
          <p:cNvPr id="446" name="CustomShape 2"/>
          <p:cNvSpPr/>
          <p:nvPr/>
        </p:nvSpPr>
        <p:spPr>
          <a:xfrm>
            <a:off x="504000" y="1769040"/>
            <a:ext cx="9070200" cy="535788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Tujuan dari solusi yang ditawarkan.</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Intinya kita menjelaskan apa yang terjadi jika solusi sudah diimplementasikan ke dalam masalah.</a:t>
            </a:r>
            <a:endParaRPr lang="id-ID" sz="3200" b="0" strike="noStrike" spc="-1">
              <a:latin typeface="Arial"/>
            </a:endParaRPr>
          </a:p>
          <a:p>
            <a:pPr marL="432000" indent="-32292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Contoh:</a:t>
            </a:r>
            <a:endParaRPr lang="id-ID" sz="3200" b="0" strike="noStrike" spc="-1">
              <a:latin typeface="Arial"/>
            </a:endParaRPr>
          </a:p>
          <a:p>
            <a:pPr marL="864000" lvl="1" indent="-322920" algn="just">
              <a:lnSpc>
                <a:spcPct val="100000"/>
              </a:lnSpc>
              <a:spcBef>
                <a:spcPts val="1134"/>
              </a:spcBef>
              <a:buClr>
                <a:srgbClr val="000000"/>
              </a:buClr>
              <a:buSzPct val="75000"/>
              <a:buFont typeface="Symbol"/>
              <a:buChar char=""/>
            </a:pPr>
            <a:r>
              <a:rPr lang="id-ID" sz="2800" b="0" strike="noStrike" spc="-1">
                <a:solidFill>
                  <a:srgbClr val="000000"/>
                </a:solidFill>
                <a:latin typeface="Arial"/>
                <a:ea typeface="DejaVu Sans"/>
              </a:rPr>
              <a:t>Berdasarkan rumusan masalah di atas, penelitian ini mempunyai objektif untuk meningkatkan keamanan di perangkat lunak pengatur bajet yang fokus ke dalam enkripsi dan dekripsi. Ketika database sudah terenkripsi, maka database akan lebih terlindungi.</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Manfaat Penelitian</a:t>
            </a:r>
            <a:endParaRPr lang="id-ID" sz="4400" b="0" strike="noStrike" spc="-1">
              <a:latin typeface="Arial"/>
            </a:endParaRPr>
          </a:p>
        </p:txBody>
      </p:sp>
      <p:sp>
        <p:nvSpPr>
          <p:cNvPr id="448"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sp>
      <p:sp>
        <p:nvSpPr>
          <p:cNvPr id="449" name="CustomShape 3"/>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100000"/>
              </a:lnSpc>
            </a:pPr>
            <a:r>
              <a:rPr lang="id-ID" sz="3200" b="0" strike="noStrike" spc="-1">
                <a:solidFill>
                  <a:srgbClr val="000000"/>
                </a:solidFill>
                <a:latin typeface="Arial"/>
                <a:ea typeface="DejaVu Sans"/>
              </a:rPr>
              <a:t>Pada dasarnya manfaat dibagi menjadi 2, yaitu manfaat secara Teori, dan Praktikal.</a:t>
            </a:r>
            <a:endParaRPr lang="id-ID" sz="3200" b="0" strike="noStrike" spc="-1">
              <a:latin typeface="Arial"/>
            </a:endParaRPr>
          </a:p>
          <a:p>
            <a:pPr>
              <a:lnSpc>
                <a:spcPct val="100000"/>
              </a:lnSpc>
            </a:pPr>
            <a:endParaRPr lang="id-ID" sz="3200" b="0" strike="noStrike" spc="-1">
              <a:latin typeface="Arial"/>
            </a:endParaRPr>
          </a:p>
          <a:p>
            <a:pPr>
              <a:lnSpc>
                <a:spcPct val="100000"/>
              </a:lnSpc>
            </a:pPr>
            <a:r>
              <a:rPr lang="id-ID" sz="3200" b="0" strike="noStrike" spc="-1">
                <a:solidFill>
                  <a:srgbClr val="000000"/>
                </a:solidFill>
                <a:latin typeface="Arial"/>
                <a:ea typeface="DejaVu Sans"/>
              </a:rPr>
              <a:t>Secara Teori: Menjelaskan bagaimana berguna menurut teori, bukan produk hasil yang digunakan.</a:t>
            </a:r>
            <a:endParaRPr lang="id-ID" sz="3200" b="0" strike="noStrike" spc="-1">
              <a:latin typeface="Arial"/>
            </a:endParaRPr>
          </a:p>
          <a:p>
            <a:pPr>
              <a:lnSpc>
                <a:spcPct val="100000"/>
              </a:lnSpc>
            </a:pPr>
            <a:endParaRPr lang="id-ID" sz="3200" b="0" strike="noStrike" spc="-1">
              <a:latin typeface="Arial"/>
            </a:endParaRPr>
          </a:p>
          <a:p>
            <a:pPr>
              <a:lnSpc>
                <a:spcPct val="100000"/>
              </a:lnSpc>
            </a:pPr>
            <a:r>
              <a:rPr lang="id-ID" sz="3200" b="0" strike="noStrike" spc="-1">
                <a:solidFill>
                  <a:srgbClr val="000000"/>
                </a:solidFill>
                <a:latin typeface="Arial"/>
                <a:ea typeface="DejaVu Sans"/>
              </a:rPr>
              <a:t>Secara Praktikal: Menjelaskan bagaimana produk akhir dari penelitian berguna jika digunakan</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Contoh</a:t>
            </a:r>
            <a:endParaRPr lang="id-ID" sz="4400" b="0" strike="noStrike" spc="-1">
              <a:latin typeface="Arial"/>
            </a:endParaRPr>
          </a:p>
        </p:txBody>
      </p:sp>
      <p:sp>
        <p:nvSpPr>
          <p:cNvPr id="451" name="CustomShape 2"/>
          <p:cNvSpPr/>
          <p:nvPr/>
        </p:nvSpPr>
        <p:spPr>
          <a:xfrm>
            <a:off x="504000" y="1769040"/>
            <a:ext cx="9070200" cy="543024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28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Secara Praktikal</a:t>
            </a:r>
            <a:endParaRPr lang="id-ID" sz="3200" b="0" strike="noStrike" spc="-1">
              <a:latin typeface="Arial"/>
            </a:endParaRPr>
          </a:p>
          <a:p>
            <a:pPr marL="432000" indent="-32328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Plugin yang akan membantu user mengamankan database dari segala cracker password</a:t>
            </a:r>
            <a:endParaRPr lang="id-ID" sz="3200" b="0" strike="noStrike" spc="-1">
              <a:latin typeface="Arial"/>
            </a:endParaRPr>
          </a:p>
          <a:p>
            <a:pPr marL="432000" indent="-32328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Secara Teori</a:t>
            </a:r>
            <a:endParaRPr lang="id-ID" sz="3200" b="0" strike="noStrike" spc="-1">
              <a:latin typeface="Arial"/>
            </a:endParaRPr>
          </a:p>
          <a:p>
            <a:pPr marL="432000" indent="-323280" algn="just">
              <a:lnSpc>
                <a:spcPct val="100000"/>
              </a:lnSpc>
              <a:spcBef>
                <a:spcPts val="1417"/>
              </a:spcBef>
              <a:buClr>
                <a:srgbClr val="000000"/>
              </a:buClr>
              <a:buSzPct val="45000"/>
              <a:buFont typeface="Wingdings" charset="2"/>
              <a:buChar char=""/>
            </a:pPr>
            <a:r>
              <a:rPr lang="id-ID" sz="3200" b="0" strike="noStrike" spc="-1">
                <a:solidFill>
                  <a:srgbClr val="000000"/>
                </a:solidFill>
                <a:latin typeface="Arial"/>
                <a:ea typeface="DejaVu Sans"/>
              </a:rPr>
              <a:t>Plugin itu sendiri dapat digunakan sebagai media belajar untuk mengenal algoritma AES dalam kriptografi. Atau belajar pemrograman, karena semua orang dapat belajar pemrograman berbasis objek</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ea typeface="DejaVu Sans"/>
              </a:rPr>
              <a:t>Manfaat Penelitian</a:t>
            </a:r>
            <a:endParaRPr lang="id-ID" sz="4400" b="0" strike="noStrike" spc="-1">
              <a:latin typeface="Arial"/>
            </a:endParaRPr>
          </a:p>
        </p:txBody>
      </p:sp>
      <p:sp>
        <p:nvSpPr>
          <p:cNvPr id="453"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280">
              <a:lnSpc>
                <a:spcPct val="100000"/>
              </a:lnSpc>
              <a:spcBef>
                <a:spcPts val="1417"/>
              </a:spcBef>
              <a:buClr>
                <a:srgbClr val="000000"/>
              </a:buClr>
              <a:buSzPct val="45000"/>
              <a:buFont typeface="Wingdings" charset="2"/>
              <a:buChar char=""/>
            </a:pPr>
            <a:r>
              <a:rPr lang="id-ID" sz="3200" b="0" strike="noStrike" spc="-1">
                <a:solidFill>
                  <a:srgbClr val="000000"/>
                </a:solidFill>
                <a:latin typeface="Noto Mono"/>
                <a:ea typeface="DejaVu Sans"/>
              </a:rPr>
              <a:t>Juga bisa dapat dijelaskan manfaatnya kepada:</a:t>
            </a:r>
            <a:endParaRPr lang="id-ID" sz="3200" b="0" strike="noStrike" spc="-1">
              <a:latin typeface="Arial"/>
            </a:endParaRPr>
          </a:p>
          <a:p>
            <a:pPr marL="864000" lvl="1" indent="-323280">
              <a:lnSpc>
                <a:spcPct val="100000"/>
              </a:lnSpc>
              <a:spcBef>
                <a:spcPts val="1134"/>
              </a:spcBef>
              <a:buClr>
                <a:srgbClr val="000000"/>
              </a:buClr>
              <a:buSzPct val="75000"/>
              <a:buFont typeface="Symbol"/>
              <a:buChar char=""/>
            </a:pPr>
            <a:r>
              <a:rPr lang="id-ID" sz="2800" b="0" strike="noStrike" spc="-1">
                <a:solidFill>
                  <a:srgbClr val="000000"/>
                </a:solidFill>
                <a:latin typeface="Noto Mono"/>
                <a:ea typeface="DejaVu Sans"/>
              </a:rPr>
              <a:t>Mahasiswa Lain: Merujuk ke manfaat bagi pelajar</a:t>
            </a:r>
            <a:endParaRPr lang="id-ID" sz="2800" b="0" strike="noStrike" spc="-1">
              <a:latin typeface="Arial"/>
            </a:endParaRPr>
          </a:p>
          <a:p>
            <a:pPr marL="864000" lvl="1" indent="-323280">
              <a:lnSpc>
                <a:spcPct val="100000"/>
              </a:lnSpc>
              <a:spcBef>
                <a:spcPts val="1134"/>
              </a:spcBef>
              <a:buClr>
                <a:srgbClr val="000000"/>
              </a:buClr>
              <a:buSzPct val="75000"/>
              <a:buFont typeface="Symbol"/>
              <a:buChar char=""/>
            </a:pPr>
            <a:r>
              <a:rPr lang="id-ID" sz="2800" b="0" strike="noStrike" spc="-1">
                <a:solidFill>
                  <a:srgbClr val="000000"/>
                </a:solidFill>
                <a:latin typeface="Noto Mono"/>
                <a:ea typeface="DejaVu Sans"/>
              </a:rPr>
              <a:t>Sekolah/Universitas: manfaat bagi universitas</a:t>
            </a:r>
            <a:endParaRPr lang="id-ID" sz="2800" b="0" strike="noStrike" spc="-1">
              <a:latin typeface="Arial"/>
            </a:endParaRPr>
          </a:p>
          <a:p>
            <a:pPr marL="864000" lvl="1" indent="-323280">
              <a:lnSpc>
                <a:spcPct val="100000"/>
              </a:lnSpc>
              <a:spcBef>
                <a:spcPts val="1134"/>
              </a:spcBef>
              <a:buClr>
                <a:srgbClr val="000000"/>
              </a:buClr>
              <a:buSzPct val="75000"/>
              <a:buFont typeface="Symbol"/>
              <a:buChar char=""/>
            </a:pPr>
            <a:r>
              <a:rPr lang="id-ID" sz="2800" b="0" strike="noStrike" spc="-1">
                <a:solidFill>
                  <a:srgbClr val="000000"/>
                </a:solidFill>
                <a:latin typeface="Noto Mono"/>
                <a:ea typeface="DejaVu Sans"/>
              </a:rPr>
              <a:t>Perusahaan: manfaat bagi perusahaan</a:t>
            </a:r>
            <a:endParaRPr lang="id-ID"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Ketika Menulis</a:t>
            </a:r>
            <a:endParaRPr lang="id-ID" sz="4400" b="0" strike="noStrike" spc="-1">
              <a:latin typeface="Arial"/>
            </a:endParaRPr>
          </a:p>
        </p:txBody>
      </p:sp>
      <p:sp>
        <p:nvSpPr>
          <p:cNvPr id="455" name="CustomShape 2"/>
          <p:cNvSpPr/>
          <p:nvPr/>
        </p:nvSpPr>
        <p:spPr>
          <a:xfrm>
            <a:off x="504000" y="1769040"/>
            <a:ext cx="9070200" cy="472284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Cicil format untuk mempermudah penyelesaiannya nanti</a:t>
            </a:r>
            <a:endParaRPr lang="id-ID" sz="3200" b="0" strike="noStrike" spc="-1">
              <a:latin typeface="Arial"/>
            </a:endParaRPr>
          </a:p>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Istilah asing HARUS di-italic atau gunakan tanda petik</a:t>
            </a:r>
            <a:endParaRPr lang="id-ID" sz="3200" b="0" strike="noStrike" spc="-1">
              <a:latin typeface="Arial"/>
            </a:endParaRPr>
          </a:p>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Gunakan FootNote untuk melakukan sitasi web, atau asal-usul kata tersebut.</a:t>
            </a:r>
            <a:endParaRPr lang="id-ID" sz="3200" b="0" strike="noStrike" spc="-1">
              <a:latin typeface="Arial"/>
            </a:endParaRPr>
          </a:p>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Ketika menulis ada dua cara:</a:t>
            </a:r>
            <a:endParaRPr lang="id-ID" sz="3200" b="0" strike="noStrike" spc="-1">
              <a:latin typeface="Arial"/>
            </a:endParaRPr>
          </a:p>
          <a:p>
            <a:pPr marL="432000" lvl="1" indent="-215640">
              <a:lnSpc>
                <a:spcPct val="100000"/>
              </a:lnSpc>
              <a:buClr>
                <a:srgbClr val="000000"/>
              </a:buClr>
              <a:buSzPct val="45000"/>
              <a:buFont typeface="Wingdings" charset="2"/>
              <a:buChar char=""/>
            </a:pPr>
            <a:r>
              <a:rPr lang="id-ID" sz="3200" b="0" strike="noStrike" spc="-1">
                <a:solidFill>
                  <a:srgbClr val="000000"/>
                </a:solidFill>
                <a:latin typeface="Arial"/>
              </a:rPr>
              <a:t>Satu File untuk semua Bab</a:t>
            </a:r>
            <a:endParaRPr lang="id-ID" sz="3200" b="0" strike="noStrike" spc="-1">
              <a:latin typeface="Arial"/>
            </a:endParaRPr>
          </a:p>
          <a:p>
            <a:pPr marL="432000" lvl="1" indent="-215640">
              <a:lnSpc>
                <a:spcPct val="100000"/>
              </a:lnSpc>
              <a:buClr>
                <a:srgbClr val="000000"/>
              </a:buClr>
              <a:buSzPct val="45000"/>
              <a:buFont typeface="Wingdings" charset="2"/>
              <a:buChar char=""/>
            </a:pPr>
            <a:r>
              <a:rPr lang="id-ID" sz="3200" b="0" strike="noStrike" spc="-1">
                <a:solidFill>
                  <a:srgbClr val="000000"/>
                </a:solidFill>
                <a:latin typeface="Arial"/>
              </a:rPr>
              <a:t>Satu File satu Bab</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Satu File Semua Bab</a:t>
            </a:r>
            <a:endParaRPr lang="id-ID" sz="4400" b="0" strike="noStrike" spc="-1">
              <a:latin typeface="Arial"/>
            </a:endParaRPr>
          </a:p>
        </p:txBody>
      </p:sp>
      <p:sp>
        <p:nvSpPr>
          <p:cNvPr id="457"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File tidak bertebaran di mana-mana (kecuali ada file Tes1, Tes2, Tes3, HampirFinal.docx dll)</a:t>
            </a:r>
            <a:endParaRPr lang="id-ID" sz="3200" b="0" strike="noStrike" spc="-1">
              <a:latin typeface="Arial"/>
            </a:endParaRPr>
          </a:p>
          <a:p>
            <a:pPr>
              <a:lnSpc>
                <a:spcPct val="100000"/>
              </a:lnSpc>
            </a:pPr>
            <a:endParaRPr lang="id-ID" sz="3200" b="0" strike="noStrike" spc="-1">
              <a:latin typeface="Arial"/>
            </a:endParaRPr>
          </a:p>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Semua Bab dipisahkan dengan Page Break, agar tidak berantakan.</a:t>
            </a:r>
            <a:endParaRPr lang="id-ID" sz="3200" b="0" strike="noStrike" spc="-1">
              <a:latin typeface="Arial"/>
            </a:endParaRPr>
          </a:p>
          <a:p>
            <a:pPr>
              <a:lnSpc>
                <a:spcPct val="100000"/>
              </a:lnSpc>
            </a:pPr>
            <a:endParaRPr lang="id-ID" sz="3200" b="0" strike="noStrike" spc="-1">
              <a:latin typeface="Arial"/>
            </a:endParaRPr>
          </a:p>
          <a:p>
            <a:pPr marL="216000" indent="-215640">
              <a:lnSpc>
                <a:spcPct val="100000"/>
              </a:lnSpc>
              <a:buClr>
                <a:srgbClr val="000000"/>
              </a:buClr>
              <a:buSzPct val="45000"/>
              <a:buFont typeface="Wingdings" charset="2"/>
              <a:buChar char=""/>
            </a:pPr>
            <a:r>
              <a:rPr lang="id-ID" sz="3200" b="0" strike="noStrike" spc="-1">
                <a:solidFill>
                  <a:srgbClr val="000000"/>
                </a:solidFill>
                <a:latin typeface="Arial"/>
              </a:rPr>
              <a:t>Setiap penulisan harus dibuat navigasi style, agar mudah ketika dicari</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CustomShape 1"/>
          <p:cNvSpPr/>
          <p:nvPr/>
        </p:nvSpPr>
        <p:spPr>
          <a:xfrm>
            <a:off x="504000" y="301320"/>
            <a:ext cx="907020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d-ID" sz="4400" b="0" strike="noStrike" spc="-1">
                <a:solidFill>
                  <a:srgbClr val="000000"/>
                </a:solidFill>
                <a:latin typeface="Arial"/>
              </a:rPr>
              <a:t>Satu Bab Satu File</a:t>
            </a:r>
            <a:endParaRPr lang="id-ID" sz="4400" b="0" strike="noStrike" spc="-1">
              <a:latin typeface="Arial"/>
            </a:endParaRPr>
          </a:p>
        </p:txBody>
      </p:sp>
      <p:sp>
        <p:nvSpPr>
          <p:cNvPr id="459" name="CustomShape 2"/>
          <p:cNvSpPr/>
          <p:nvPr/>
        </p:nvSpPr>
        <p:spPr>
          <a:xfrm>
            <a:off x="504000" y="1769040"/>
            <a:ext cx="907020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64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File bertebaran karena satu bab satu file, belum termasuk revisian.</a:t>
            </a:r>
            <a:endParaRPr lang="id-ID" sz="3200" b="0" strike="noStrike" spc="-1">
              <a:latin typeface="Arial"/>
            </a:endParaRPr>
          </a:p>
          <a:p>
            <a:pPr marL="432000" indent="-32364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Repot ketika menggabungkan file-file tersebut</a:t>
            </a:r>
            <a:endParaRPr lang="id-ID" sz="3200" b="0" strike="noStrike" spc="-1">
              <a:latin typeface="Arial"/>
            </a:endParaRPr>
          </a:p>
          <a:p>
            <a:pPr marL="432000" indent="-32364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Lebih mudah karena masing-masing bab terpisah satu sama lain.</a:t>
            </a:r>
            <a:endParaRPr lang="id-ID" sz="3200" b="0" strike="noStrike" spc="-1">
              <a:latin typeface="Arial"/>
            </a:endParaRPr>
          </a:p>
          <a:p>
            <a:pPr marL="432000" indent="-323640">
              <a:lnSpc>
                <a:spcPct val="100000"/>
              </a:lnSpc>
              <a:spcBef>
                <a:spcPts val="1417"/>
              </a:spcBef>
              <a:buClr>
                <a:srgbClr val="000000"/>
              </a:buClr>
              <a:buSzPct val="45000"/>
              <a:buFont typeface="Wingdings" charset="2"/>
              <a:buChar char=""/>
            </a:pPr>
            <a:r>
              <a:rPr lang="id-ID" sz="3200" b="0" strike="noStrike" spc="-1">
                <a:solidFill>
                  <a:srgbClr val="000000"/>
                </a:solidFill>
                <a:latin typeface="Arial"/>
              </a:rPr>
              <a:t>Cocok ketika mau bimbingan per bab</a:t>
            </a:r>
            <a:endParaRPr lang="id-ID"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Shape 1"/>
          <p:cNvSpPr txBox="1"/>
          <p:nvPr/>
        </p:nvSpPr>
        <p:spPr>
          <a:xfrm>
            <a:off x="504000" y="301320"/>
            <a:ext cx="9070200" cy="5845320"/>
          </a:xfrm>
          <a:prstGeom prst="rect">
            <a:avLst/>
          </a:prstGeom>
          <a:noFill/>
          <a:ln>
            <a:noFill/>
          </a:ln>
        </p:spPr>
        <p:txBody>
          <a:bodyPr lIns="0" tIns="0" rIns="0" bIns="0" anchor="ctr"/>
          <a:lstStyle/>
          <a:p>
            <a:pPr algn="ctr"/>
            <a:r>
              <a:rPr lang="id-ID" sz="3200" b="0" strike="noStrike" spc="-1">
                <a:latin typeface="Arial"/>
              </a:rPr>
              <a:t>Bersambung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TotalTime>
  <Words>1544</Words>
  <Application>Microsoft Office PowerPoint</Application>
  <PresentationFormat>Custom</PresentationFormat>
  <Paragraphs>208</Paragraphs>
  <Slides>40</Slides>
  <Notes>0</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40</vt:i4>
      </vt:variant>
    </vt:vector>
  </HeadingPairs>
  <TitlesOfParts>
    <vt:vector size="55" baseType="lpstr">
      <vt:lpstr>DejaVu Sans</vt:lpstr>
      <vt:lpstr>Noto Mono</vt:lpstr>
      <vt:lpstr>Arial</vt:lpstr>
      <vt:lpstr>Symbol</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Blueprint Plans</dc:title>
  <dc:subject/>
  <dc:creator/>
  <dc:description/>
  <cp:lastModifiedBy>ALAUDDIN MAULANA HIRZAN</cp:lastModifiedBy>
  <cp:revision>49</cp:revision>
  <dcterms:created xsi:type="dcterms:W3CDTF">2018-11-10T11:35:06Z</dcterms:created>
  <dcterms:modified xsi:type="dcterms:W3CDTF">2018-11-12T01:15:33Z</dcterms:modified>
  <dc:language>id-ID</dc:language>
</cp:coreProperties>
</file>